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49" r:id="rId2"/>
    <p:sldMasterId id="2147483650" r:id="rId3"/>
    <p:sldMasterId id="2147483651" r:id="rId4"/>
    <p:sldMasterId id="2147483652" r:id="rId5"/>
  </p:sldMasterIdLst>
  <p:notesMasterIdLst>
    <p:notesMasterId r:id="rId21"/>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0080625" cy="7559675"/>
  <p:notesSz cx="7772400" cy="10058400"/>
  <p:defaultTextStyle>
    <a:defPPr>
      <a:defRPr lang="en-GB"/>
    </a:defPPr>
    <a:lvl1pPr algn="l" defTabSz="457200" rtl="0" fontAlgn="base" hangingPunct="0">
      <a:lnSpc>
        <a:spcPct val="93000"/>
      </a:lnSpc>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icrosoft YaHei" panose="020B0503020204020204" pitchFamily="34" charset="-122"/>
        <a:cs typeface="+mn-cs"/>
      </a:defRPr>
    </a:lvl1pPr>
    <a:lvl2pPr marL="742950" indent="-285750" algn="l" defTabSz="457200" rtl="0" fontAlgn="base" hangingPunct="0">
      <a:lnSpc>
        <a:spcPct val="93000"/>
      </a:lnSpc>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icrosoft YaHei" panose="020B0503020204020204" pitchFamily="34" charset="-122"/>
        <a:cs typeface="+mn-cs"/>
      </a:defRPr>
    </a:lvl2pPr>
    <a:lvl3pPr marL="1143000" indent="-228600" algn="l" defTabSz="457200" rtl="0" fontAlgn="base" hangingPunct="0">
      <a:lnSpc>
        <a:spcPct val="93000"/>
      </a:lnSpc>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icrosoft YaHei" panose="020B0503020204020204" pitchFamily="34" charset="-122"/>
        <a:cs typeface="+mn-cs"/>
      </a:defRPr>
    </a:lvl3pPr>
    <a:lvl4pPr marL="1600200" indent="-228600" algn="l" defTabSz="457200" rtl="0" fontAlgn="base" hangingPunct="0">
      <a:lnSpc>
        <a:spcPct val="93000"/>
      </a:lnSpc>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icrosoft YaHei" panose="020B0503020204020204" pitchFamily="34" charset="-122"/>
        <a:cs typeface="+mn-cs"/>
      </a:defRPr>
    </a:lvl4pPr>
    <a:lvl5pPr marL="2057400" indent="-228600" algn="l" defTabSz="457200" rtl="0" fontAlgn="base" hangingPunct="0">
      <a:lnSpc>
        <a:spcPct val="93000"/>
      </a:lnSpc>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icrosoft YaHei" panose="020B0503020204020204" pitchFamily="34" charset="-122"/>
        <a:cs typeface="+mn-cs"/>
      </a:defRPr>
    </a:lvl5pPr>
    <a:lvl6pPr marL="2286000" algn="l" defTabSz="914400" rtl="0" eaLnBrk="1" latinLnBrk="0" hangingPunct="1">
      <a:defRPr kern="1200">
        <a:solidFill>
          <a:schemeClr val="bg1"/>
        </a:solidFill>
        <a:latin typeface="Arial" panose="020B0604020202020204" pitchFamily="34" charset="0"/>
        <a:ea typeface="Microsoft YaHei" panose="020B0503020204020204" pitchFamily="34" charset="-122"/>
        <a:cs typeface="+mn-cs"/>
      </a:defRPr>
    </a:lvl6pPr>
    <a:lvl7pPr marL="2743200" algn="l" defTabSz="914400" rtl="0" eaLnBrk="1" latinLnBrk="0" hangingPunct="1">
      <a:defRPr kern="1200">
        <a:solidFill>
          <a:schemeClr val="bg1"/>
        </a:solidFill>
        <a:latin typeface="Arial" panose="020B0604020202020204" pitchFamily="34" charset="0"/>
        <a:ea typeface="Microsoft YaHei" panose="020B0503020204020204" pitchFamily="34" charset="-122"/>
        <a:cs typeface="+mn-cs"/>
      </a:defRPr>
    </a:lvl7pPr>
    <a:lvl8pPr marL="3200400" algn="l" defTabSz="914400" rtl="0" eaLnBrk="1" latinLnBrk="0" hangingPunct="1">
      <a:defRPr kern="1200">
        <a:solidFill>
          <a:schemeClr val="bg1"/>
        </a:solidFill>
        <a:latin typeface="Arial" panose="020B0604020202020204" pitchFamily="34" charset="0"/>
        <a:ea typeface="Microsoft YaHei" panose="020B0503020204020204" pitchFamily="34" charset="-122"/>
        <a:cs typeface="+mn-cs"/>
      </a:defRPr>
    </a:lvl8pPr>
    <a:lvl9pPr marL="3657600" algn="l" defTabSz="914400" rtl="0" eaLnBrk="1" latinLnBrk="0" hangingPunct="1">
      <a:defRPr kern="1200">
        <a:solidFill>
          <a:schemeClr val="bg1"/>
        </a:solidFill>
        <a:latin typeface="Arial" panose="020B0604020202020204" pitchFamily="34" charset="0"/>
        <a:ea typeface="Microsoft YaHei" panose="020B0503020204020204" pitchFamily="34"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A09C0B-D664-4E75-BCCD-9EE27F07D0EC}" v="108" dt="2021-10-30T11:59:34.762"/>
    <p1510:client id="{9DDE7F67-03AA-446B-B292-C97952F53756}" v="86" dt="2021-10-31T17:28:22.8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91" d="100"/>
          <a:sy n="91" d="100"/>
        </p:scale>
        <p:origin x="528" y="63"/>
      </p:cViewPr>
      <p:guideLst>
        <p:guide orient="horz" pos="2160"/>
        <p:guide pos="2880"/>
      </p:guideLst>
    </p:cSldViewPr>
  </p:slideViewPr>
  <p:outlineViewPr>
    <p:cViewPr varScale="1">
      <p:scale>
        <a:sx n="170" d="200"/>
        <a:sy n="170" d="200"/>
      </p:scale>
      <p:origin x="-780" y="-84"/>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5/10/relationships/revisionInfo" Target="revisionInfo.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media1.wav>
</file>

<file path=ppt/media/media10.wav>
</file>

<file path=ppt/media/media11.wav>
</file>

<file path=ppt/media/media12.wav>
</file>

<file path=ppt/media/media13.wav>
</file>

<file path=ppt/media/media14.wav>
</file>

<file path=ppt/media/media15.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5" name="AutoShape 1">
            <a:extLst>
              <a:ext uri="{FF2B5EF4-FFF2-40B4-BE49-F238E27FC236}">
                <a16:creationId xmlns:a16="http://schemas.microsoft.com/office/drawing/2014/main" id="{DA30ACEE-D894-40C2-99D7-1AB48C015FED}"/>
              </a:ext>
            </a:extLst>
          </p:cNvPr>
          <p:cNvSpPr>
            <a:spLocks noChangeArrowheads="1"/>
          </p:cNvSpPr>
          <p:nvPr/>
        </p:nvSpPr>
        <p:spPr bwMode="auto">
          <a:xfrm>
            <a:off x="0" y="0"/>
            <a:ext cx="7772400" cy="10058400"/>
          </a:xfrm>
          <a:prstGeom prst="roundRect">
            <a:avLst>
              <a:gd name="adj" fmla="val 19"/>
            </a:avLst>
          </a:prstGeom>
          <a:solidFill>
            <a:srgbClr val="FFFFFF"/>
          </a:solidFill>
          <a:ln>
            <a:noFill/>
          </a:ln>
          <a:effectLst/>
          <a:extLst>
            <a:ext uri="{91240B29-F687-4F45-9708-019B960494DF}">
              <a14:hiddenLine xmlns:a14="http://schemas.microsoft.com/office/drawing/2010/main" w="9360" cap="sq">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46" name="AutoShape 2">
            <a:extLst>
              <a:ext uri="{FF2B5EF4-FFF2-40B4-BE49-F238E27FC236}">
                <a16:creationId xmlns:a16="http://schemas.microsoft.com/office/drawing/2014/main" id="{3420D0DC-B7E8-4166-87DC-90E990820DD1}"/>
              </a:ext>
            </a:extLst>
          </p:cNvPr>
          <p:cNvSpPr>
            <a:spLocks noChangeArrowheads="1"/>
          </p:cNvSpPr>
          <p:nvPr/>
        </p:nvSpPr>
        <p:spPr bwMode="auto">
          <a:xfrm>
            <a:off x="0" y="0"/>
            <a:ext cx="7772400" cy="10058400"/>
          </a:xfrm>
          <a:prstGeom prst="roundRect">
            <a:avLst>
              <a:gd name="adj" fmla="val 19"/>
            </a:avLst>
          </a:pr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47" name="AutoShape 3">
            <a:extLst>
              <a:ext uri="{FF2B5EF4-FFF2-40B4-BE49-F238E27FC236}">
                <a16:creationId xmlns:a16="http://schemas.microsoft.com/office/drawing/2014/main" id="{775985FA-8A00-4ABB-8890-27F0B526DE83}"/>
              </a:ext>
            </a:extLst>
          </p:cNvPr>
          <p:cNvSpPr>
            <a:spLocks noChangeArrowheads="1"/>
          </p:cNvSpPr>
          <p:nvPr/>
        </p:nvSpPr>
        <p:spPr bwMode="auto">
          <a:xfrm>
            <a:off x="0" y="0"/>
            <a:ext cx="7772400" cy="10058400"/>
          </a:xfrm>
          <a:prstGeom prst="roundRect">
            <a:avLst>
              <a:gd name="adj" fmla="val 19"/>
            </a:avLst>
          </a:pr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48" name="Rectangle 4">
            <a:extLst>
              <a:ext uri="{FF2B5EF4-FFF2-40B4-BE49-F238E27FC236}">
                <a16:creationId xmlns:a16="http://schemas.microsoft.com/office/drawing/2014/main" id="{40BADF58-9977-4B13-B985-4A69E9F9FFB2}"/>
              </a:ext>
            </a:extLst>
          </p:cNvPr>
          <p:cNvSpPr>
            <a:spLocks noGrp="1" noRot="1" noChangeAspect="1" noChangeArrowheads="1"/>
          </p:cNvSpPr>
          <p:nvPr>
            <p:ph type="sldImg"/>
          </p:nvPr>
        </p:nvSpPr>
        <p:spPr bwMode="auto">
          <a:xfrm>
            <a:off x="1138238" y="763588"/>
            <a:ext cx="5489575" cy="37655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p>
      <p:sp>
        <p:nvSpPr>
          <p:cNvPr id="6149" name="Rectangle 5">
            <a:extLst>
              <a:ext uri="{FF2B5EF4-FFF2-40B4-BE49-F238E27FC236}">
                <a16:creationId xmlns:a16="http://schemas.microsoft.com/office/drawing/2014/main" id="{7986FDE4-D116-4DC3-8253-EDF85C661B5F}"/>
              </a:ext>
            </a:extLst>
          </p:cNvPr>
          <p:cNvSpPr>
            <a:spLocks noGrp="1" noChangeArrowheads="1"/>
          </p:cNvSpPr>
          <p:nvPr>
            <p:ph type="body"/>
          </p:nvPr>
        </p:nvSpPr>
        <p:spPr bwMode="auto">
          <a:xfrm>
            <a:off x="777875" y="4776788"/>
            <a:ext cx="6211888" cy="45196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endParaRPr lang="en-US" altLang="en-US"/>
          </a:p>
        </p:txBody>
      </p:sp>
      <p:sp>
        <p:nvSpPr>
          <p:cNvPr id="6150" name="Rectangle 6">
            <a:extLst>
              <a:ext uri="{FF2B5EF4-FFF2-40B4-BE49-F238E27FC236}">
                <a16:creationId xmlns:a16="http://schemas.microsoft.com/office/drawing/2014/main" id="{8AA14239-4A7A-4FE2-A4D5-4C9298920D09}"/>
              </a:ext>
            </a:extLst>
          </p:cNvPr>
          <p:cNvSpPr>
            <a:spLocks noGrp="1" noChangeArrowheads="1"/>
          </p:cNvSpPr>
          <p:nvPr>
            <p:ph type="hdr"/>
          </p:nvPr>
        </p:nvSpPr>
        <p:spPr bwMode="auto">
          <a:xfrm>
            <a:off x="0" y="0"/>
            <a:ext cx="3367088" cy="4968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nSpc>
                <a:spcPct val="95000"/>
              </a:lnSpc>
              <a:buClrTx/>
              <a:buFontTx/>
              <a:buNone/>
              <a:tabLst>
                <a:tab pos="723900" algn="l"/>
                <a:tab pos="1447800" algn="l"/>
                <a:tab pos="2171700" algn="l"/>
                <a:tab pos="2895600" algn="l"/>
              </a:tabLst>
              <a:defRPr sz="1400">
                <a:solidFill>
                  <a:srgbClr val="000000"/>
                </a:solidFill>
                <a:latin typeface="Times New Roman" panose="02020603050405020304" pitchFamily="18" charset="0"/>
                <a:cs typeface="Lucida Sans Unicode" panose="020B0602030504020204" pitchFamily="34" charset="0"/>
              </a:defRPr>
            </a:lvl1pPr>
          </a:lstStyle>
          <a:p>
            <a:endParaRPr lang="en-US" altLang="en-US"/>
          </a:p>
        </p:txBody>
      </p:sp>
      <p:sp>
        <p:nvSpPr>
          <p:cNvPr id="6151" name="Rectangle 7">
            <a:extLst>
              <a:ext uri="{FF2B5EF4-FFF2-40B4-BE49-F238E27FC236}">
                <a16:creationId xmlns:a16="http://schemas.microsoft.com/office/drawing/2014/main" id="{E8958B38-F4A2-4B5F-8A3C-AEF0826E8EE5}"/>
              </a:ext>
            </a:extLst>
          </p:cNvPr>
          <p:cNvSpPr>
            <a:spLocks noGrp="1" noChangeArrowheads="1"/>
          </p:cNvSpPr>
          <p:nvPr>
            <p:ph type="dt"/>
          </p:nvPr>
        </p:nvSpPr>
        <p:spPr bwMode="auto">
          <a:xfrm>
            <a:off x="4398963" y="0"/>
            <a:ext cx="3367087" cy="4968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r">
              <a:lnSpc>
                <a:spcPct val="95000"/>
              </a:lnSpc>
              <a:buClrTx/>
              <a:buFontTx/>
              <a:buNone/>
              <a:tabLst>
                <a:tab pos="723900" algn="l"/>
                <a:tab pos="1447800" algn="l"/>
                <a:tab pos="2171700" algn="l"/>
                <a:tab pos="2895600" algn="l"/>
              </a:tabLst>
              <a:defRPr sz="1400">
                <a:solidFill>
                  <a:srgbClr val="000000"/>
                </a:solidFill>
                <a:latin typeface="Times New Roman" panose="02020603050405020304" pitchFamily="18" charset="0"/>
                <a:cs typeface="Lucida Sans Unicode" panose="020B0602030504020204" pitchFamily="34" charset="0"/>
              </a:defRPr>
            </a:lvl1pPr>
          </a:lstStyle>
          <a:p>
            <a:endParaRPr lang="en-US" altLang="en-US"/>
          </a:p>
        </p:txBody>
      </p:sp>
      <p:sp>
        <p:nvSpPr>
          <p:cNvPr id="6152" name="Rectangle 8">
            <a:extLst>
              <a:ext uri="{FF2B5EF4-FFF2-40B4-BE49-F238E27FC236}">
                <a16:creationId xmlns:a16="http://schemas.microsoft.com/office/drawing/2014/main" id="{EC31E0B3-9B2C-4CDF-BEEC-59A8F4C0539E}"/>
              </a:ext>
            </a:extLst>
          </p:cNvPr>
          <p:cNvSpPr>
            <a:spLocks noGrp="1" noChangeArrowheads="1"/>
          </p:cNvSpPr>
          <p:nvPr>
            <p:ph type="ftr"/>
          </p:nvPr>
        </p:nvSpPr>
        <p:spPr bwMode="auto">
          <a:xfrm>
            <a:off x="0" y="9555163"/>
            <a:ext cx="3367088" cy="4968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nSpc>
                <a:spcPct val="95000"/>
              </a:lnSpc>
              <a:buClrTx/>
              <a:buFontTx/>
              <a:buNone/>
              <a:tabLst>
                <a:tab pos="723900" algn="l"/>
                <a:tab pos="1447800" algn="l"/>
                <a:tab pos="2171700" algn="l"/>
                <a:tab pos="2895600" algn="l"/>
              </a:tabLst>
              <a:defRPr sz="1400">
                <a:solidFill>
                  <a:srgbClr val="000000"/>
                </a:solidFill>
                <a:latin typeface="Times New Roman" panose="02020603050405020304" pitchFamily="18" charset="0"/>
                <a:cs typeface="Lucida Sans Unicode" panose="020B0602030504020204" pitchFamily="34" charset="0"/>
              </a:defRPr>
            </a:lvl1pPr>
          </a:lstStyle>
          <a:p>
            <a:endParaRPr lang="en-US" altLang="en-US"/>
          </a:p>
        </p:txBody>
      </p:sp>
      <p:sp>
        <p:nvSpPr>
          <p:cNvPr id="6153" name="Rectangle 9">
            <a:extLst>
              <a:ext uri="{FF2B5EF4-FFF2-40B4-BE49-F238E27FC236}">
                <a16:creationId xmlns:a16="http://schemas.microsoft.com/office/drawing/2014/main" id="{42EADA28-8F63-4D2A-B3B5-E812EC636CA7}"/>
              </a:ext>
            </a:extLst>
          </p:cNvPr>
          <p:cNvSpPr>
            <a:spLocks noGrp="1" noChangeArrowheads="1"/>
          </p:cNvSpPr>
          <p:nvPr>
            <p:ph type="sldNum"/>
          </p:nvPr>
        </p:nvSpPr>
        <p:spPr bwMode="auto">
          <a:xfrm>
            <a:off x="4398963" y="9555163"/>
            <a:ext cx="3367087" cy="4968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r">
              <a:lnSpc>
                <a:spcPct val="95000"/>
              </a:lnSpc>
              <a:buClrTx/>
              <a:buFontTx/>
              <a:buNone/>
              <a:tabLst>
                <a:tab pos="723900" algn="l"/>
                <a:tab pos="1447800" algn="l"/>
                <a:tab pos="2171700" algn="l"/>
                <a:tab pos="2895600" algn="l"/>
              </a:tabLst>
              <a:defRPr sz="1400">
                <a:solidFill>
                  <a:srgbClr val="000000"/>
                </a:solidFill>
                <a:latin typeface="Times New Roman" panose="02020603050405020304" pitchFamily="18" charset="0"/>
                <a:cs typeface="Lucida Sans Unicode" panose="020B0602030504020204" pitchFamily="34" charset="0"/>
              </a:defRPr>
            </a:lvl1pPr>
          </a:lstStyle>
          <a:p>
            <a:fld id="{8C70ECE1-C0EC-45A1-9C15-C33512DA11C5}"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5B66AAA0-87BE-4550-AAA7-685416305EA6}"/>
              </a:ext>
            </a:extLst>
          </p:cNvPr>
          <p:cNvSpPr>
            <a:spLocks noGrp="1" noChangeArrowheads="1"/>
          </p:cNvSpPr>
          <p:nvPr>
            <p:ph type="sldNum"/>
          </p:nvPr>
        </p:nvSpPr>
        <p:spPr>
          <a:ln/>
        </p:spPr>
        <p:txBody>
          <a:bodyPr/>
          <a:lstStyle/>
          <a:p>
            <a:fld id="{1FF396AF-3C8E-43C3-8011-6BE6B7CB5775}" type="slidenum">
              <a:rPr lang="en-US" altLang="en-US"/>
              <a:pPr/>
              <a:t>1</a:t>
            </a:fld>
            <a:endParaRPr lang="en-US" altLang="en-US"/>
          </a:p>
        </p:txBody>
      </p:sp>
      <p:sp>
        <p:nvSpPr>
          <p:cNvPr id="22529" name="Rectangle 1">
            <a:extLst>
              <a:ext uri="{FF2B5EF4-FFF2-40B4-BE49-F238E27FC236}">
                <a16:creationId xmlns:a16="http://schemas.microsoft.com/office/drawing/2014/main" id="{15191D4F-B047-4AD9-8399-89360630A1B3}"/>
              </a:ext>
            </a:extLst>
          </p:cNvPr>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2530" name="Rectangle 2">
            <a:extLst>
              <a:ext uri="{FF2B5EF4-FFF2-40B4-BE49-F238E27FC236}">
                <a16:creationId xmlns:a16="http://schemas.microsoft.com/office/drawing/2014/main" id="{99BE1329-3902-4A42-87E5-2D6D8827C2F6}"/>
              </a:ext>
            </a:extLst>
          </p:cNvPr>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B27824E0-6FB2-409D-8EC4-6927E9B831E7}"/>
              </a:ext>
            </a:extLst>
          </p:cNvPr>
          <p:cNvSpPr>
            <a:spLocks noGrp="1" noChangeArrowheads="1"/>
          </p:cNvSpPr>
          <p:nvPr>
            <p:ph type="sldNum"/>
          </p:nvPr>
        </p:nvSpPr>
        <p:spPr>
          <a:ln/>
        </p:spPr>
        <p:txBody>
          <a:bodyPr/>
          <a:lstStyle/>
          <a:p>
            <a:fld id="{3684F19A-2086-4F98-92FD-24A96C3F1AFD}" type="slidenum">
              <a:rPr lang="en-US" altLang="en-US"/>
              <a:pPr/>
              <a:t>10</a:t>
            </a:fld>
            <a:endParaRPr lang="en-US" altLang="en-US"/>
          </a:p>
        </p:txBody>
      </p:sp>
      <p:sp>
        <p:nvSpPr>
          <p:cNvPr id="31745" name="Rectangle 1">
            <a:extLst>
              <a:ext uri="{FF2B5EF4-FFF2-40B4-BE49-F238E27FC236}">
                <a16:creationId xmlns:a16="http://schemas.microsoft.com/office/drawing/2014/main" id="{6778BAAB-D3C1-4754-8980-AA8F534B32BA}"/>
              </a:ext>
            </a:extLst>
          </p:cNvPr>
          <p:cNvSpPr txBox="1">
            <a:spLocks noGrp="1" noRot="1" noChangeAspect="1" noChangeArrowheads="1"/>
          </p:cNvSpPr>
          <p:nvPr>
            <p:ph type="sldImg"/>
          </p:nvPr>
        </p:nvSpPr>
        <p:spPr bwMode="auto">
          <a:xfrm>
            <a:off x="1106488" y="812800"/>
            <a:ext cx="5341937" cy="400526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1746" name="Rectangle 2">
            <a:extLst>
              <a:ext uri="{FF2B5EF4-FFF2-40B4-BE49-F238E27FC236}">
                <a16:creationId xmlns:a16="http://schemas.microsoft.com/office/drawing/2014/main" id="{C302FFF1-013D-4D80-A817-3A60B15045D9}"/>
              </a:ext>
            </a:extLst>
          </p:cNvPr>
          <p:cNvSpPr txBox="1">
            <a:spLocks noGrp="1" noChangeArrowheads="1"/>
          </p:cNvSpPr>
          <p:nvPr>
            <p:ph type="body" idx="1"/>
          </p:nvPr>
        </p:nvSpPr>
        <p:spPr bwMode="auto">
          <a:xfrm>
            <a:off x="755650" y="5078413"/>
            <a:ext cx="6045200" cy="4808537"/>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3ABE9965-5E39-4BC1-85E4-193A32F0921D}"/>
              </a:ext>
            </a:extLst>
          </p:cNvPr>
          <p:cNvSpPr>
            <a:spLocks noGrp="1" noChangeArrowheads="1"/>
          </p:cNvSpPr>
          <p:nvPr>
            <p:ph type="sldNum"/>
          </p:nvPr>
        </p:nvSpPr>
        <p:spPr>
          <a:ln/>
        </p:spPr>
        <p:txBody>
          <a:bodyPr/>
          <a:lstStyle/>
          <a:p>
            <a:fld id="{AE8EC529-508B-4B8F-AC1F-239EEA74D409}" type="slidenum">
              <a:rPr lang="en-US" altLang="en-US"/>
              <a:pPr/>
              <a:t>11</a:t>
            </a:fld>
            <a:endParaRPr lang="en-US" altLang="en-US"/>
          </a:p>
        </p:txBody>
      </p:sp>
      <p:sp>
        <p:nvSpPr>
          <p:cNvPr id="32769" name="Rectangle 1">
            <a:extLst>
              <a:ext uri="{FF2B5EF4-FFF2-40B4-BE49-F238E27FC236}">
                <a16:creationId xmlns:a16="http://schemas.microsoft.com/office/drawing/2014/main" id="{CCC789F7-37ED-49F8-9688-F1ABDE288D06}"/>
              </a:ext>
            </a:extLst>
          </p:cNvPr>
          <p:cNvSpPr txBox="1">
            <a:spLocks noGrp="1" noRot="1" noChangeAspect="1" noChangeArrowheads="1"/>
          </p:cNvSpPr>
          <p:nvPr>
            <p:ph type="sldImg"/>
          </p:nvPr>
        </p:nvSpPr>
        <p:spPr bwMode="auto">
          <a:xfrm>
            <a:off x="1106488" y="812800"/>
            <a:ext cx="5341937" cy="400526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2770" name="Rectangle 2">
            <a:extLst>
              <a:ext uri="{FF2B5EF4-FFF2-40B4-BE49-F238E27FC236}">
                <a16:creationId xmlns:a16="http://schemas.microsoft.com/office/drawing/2014/main" id="{8A2A2A57-493A-4603-B6D8-76CBE5DCED63}"/>
              </a:ext>
            </a:extLst>
          </p:cNvPr>
          <p:cNvSpPr txBox="1">
            <a:spLocks noGrp="1" noChangeArrowheads="1"/>
          </p:cNvSpPr>
          <p:nvPr>
            <p:ph type="body" idx="1"/>
          </p:nvPr>
        </p:nvSpPr>
        <p:spPr bwMode="auto">
          <a:xfrm>
            <a:off x="755650" y="5078413"/>
            <a:ext cx="6045200" cy="4808537"/>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0B2C9839-6B3A-47E2-91BB-2FFD08E6C6EF}"/>
              </a:ext>
            </a:extLst>
          </p:cNvPr>
          <p:cNvSpPr>
            <a:spLocks noGrp="1" noChangeArrowheads="1"/>
          </p:cNvSpPr>
          <p:nvPr>
            <p:ph type="sldNum"/>
          </p:nvPr>
        </p:nvSpPr>
        <p:spPr>
          <a:ln/>
        </p:spPr>
        <p:txBody>
          <a:bodyPr/>
          <a:lstStyle/>
          <a:p>
            <a:fld id="{A41F09D7-9C35-4DD6-8410-ACC7F43E1D76}" type="slidenum">
              <a:rPr lang="en-US" altLang="en-US"/>
              <a:pPr/>
              <a:t>12</a:t>
            </a:fld>
            <a:endParaRPr lang="en-US" altLang="en-US"/>
          </a:p>
        </p:txBody>
      </p:sp>
      <p:sp>
        <p:nvSpPr>
          <p:cNvPr id="33793" name="Rectangle 1">
            <a:extLst>
              <a:ext uri="{FF2B5EF4-FFF2-40B4-BE49-F238E27FC236}">
                <a16:creationId xmlns:a16="http://schemas.microsoft.com/office/drawing/2014/main" id="{102F3FB4-C015-49B5-BD5E-7B25B319DA1F}"/>
              </a:ext>
            </a:extLst>
          </p:cNvPr>
          <p:cNvSpPr txBox="1">
            <a:spLocks noGrp="1" noRot="1" noChangeAspect="1" noChangeArrowheads="1"/>
          </p:cNvSpPr>
          <p:nvPr>
            <p:ph type="sldImg"/>
          </p:nvPr>
        </p:nvSpPr>
        <p:spPr bwMode="auto">
          <a:xfrm>
            <a:off x="1106488" y="812800"/>
            <a:ext cx="5341937" cy="400526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3794" name="Rectangle 2">
            <a:extLst>
              <a:ext uri="{FF2B5EF4-FFF2-40B4-BE49-F238E27FC236}">
                <a16:creationId xmlns:a16="http://schemas.microsoft.com/office/drawing/2014/main" id="{5FB5AE37-B3C2-44B7-B366-0C3047C20763}"/>
              </a:ext>
            </a:extLst>
          </p:cNvPr>
          <p:cNvSpPr txBox="1">
            <a:spLocks noGrp="1" noChangeArrowheads="1"/>
          </p:cNvSpPr>
          <p:nvPr>
            <p:ph type="body" idx="1"/>
          </p:nvPr>
        </p:nvSpPr>
        <p:spPr bwMode="auto">
          <a:xfrm>
            <a:off x="755650" y="5078413"/>
            <a:ext cx="6045200" cy="4808537"/>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9D63EA35-08FC-4580-BB32-FD995CFA85A7}"/>
              </a:ext>
            </a:extLst>
          </p:cNvPr>
          <p:cNvSpPr>
            <a:spLocks noGrp="1" noChangeArrowheads="1"/>
          </p:cNvSpPr>
          <p:nvPr>
            <p:ph type="sldNum"/>
          </p:nvPr>
        </p:nvSpPr>
        <p:spPr>
          <a:ln/>
        </p:spPr>
        <p:txBody>
          <a:bodyPr/>
          <a:lstStyle/>
          <a:p>
            <a:fld id="{3C257CDA-1DF3-4692-8281-9DED493B5F8A}" type="slidenum">
              <a:rPr lang="en-US" altLang="en-US"/>
              <a:pPr/>
              <a:t>13</a:t>
            </a:fld>
            <a:endParaRPr lang="en-US" altLang="en-US"/>
          </a:p>
        </p:txBody>
      </p:sp>
      <p:sp>
        <p:nvSpPr>
          <p:cNvPr id="34817" name="Rectangle 1">
            <a:extLst>
              <a:ext uri="{FF2B5EF4-FFF2-40B4-BE49-F238E27FC236}">
                <a16:creationId xmlns:a16="http://schemas.microsoft.com/office/drawing/2014/main" id="{0F332A0E-D57C-4319-A125-BF43236B976C}"/>
              </a:ext>
            </a:extLst>
          </p:cNvPr>
          <p:cNvSpPr txBox="1">
            <a:spLocks noGrp="1" noRot="1" noChangeAspect="1" noChangeArrowheads="1"/>
          </p:cNvSpPr>
          <p:nvPr>
            <p:ph type="sldImg"/>
          </p:nvPr>
        </p:nvSpPr>
        <p:spPr bwMode="auto">
          <a:xfrm>
            <a:off x="1106488" y="812800"/>
            <a:ext cx="5341937" cy="400526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4818" name="Rectangle 2">
            <a:extLst>
              <a:ext uri="{FF2B5EF4-FFF2-40B4-BE49-F238E27FC236}">
                <a16:creationId xmlns:a16="http://schemas.microsoft.com/office/drawing/2014/main" id="{01992826-CB9F-4DA6-908B-A889D4E092C8}"/>
              </a:ext>
            </a:extLst>
          </p:cNvPr>
          <p:cNvSpPr txBox="1">
            <a:spLocks noGrp="1" noChangeArrowheads="1"/>
          </p:cNvSpPr>
          <p:nvPr>
            <p:ph type="body" idx="1"/>
          </p:nvPr>
        </p:nvSpPr>
        <p:spPr bwMode="auto">
          <a:xfrm>
            <a:off x="755650" y="5078413"/>
            <a:ext cx="6045200" cy="4808537"/>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BDB0C7F3-9219-44BE-9F4C-2B5CC76C5010}"/>
              </a:ext>
            </a:extLst>
          </p:cNvPr>
          <p:cNvSpPr>
            <a:spLocks noGrp="1" noChangeArrowheads="1"/>
          </p:cNvSpPr>
          <p:nvPr>
            <p:ph type="sldNum"/>
          </p:nvPr>
        </p:nvSpPr>
        <p:spPr>
          <a:ln/>
        </p:spPr>
        <p:txBody>
          <a:bodyPr/>
          <a:lstStyle/>
          <a:p>
            <a:fld id="{9DD1F6C9-2683-4EDD-AB77-7790E2620922}" type="slidenum">
              <a:rPr lang="en-US" altLang="en-US"/>
              <a:pPr/>
              <a:t>14</a:t>
            </a:fld>
            <a:endParaRPr lang="en-US" altLang="en-US"/>
          </a:p>
        </p:txBody>
      </p:sp>
      <p:sp>
        <p:nvSpPr>
          <p:cNvPr id="35841" name="Rectangle 1">
            <a:extLst>
              <a:ext uri="{FF2B5EF4-FFF2-40B4-BE49-F238E27FC236}">
                <a16:creationId xmlns:a16="http://schemas.microsoft.com/office/drawing/2014/main" id="{0DDED1A3-EF37-4BCD-BC61-758F0EA948AE}"/>
              </a:ext>
            </a:extLst>
          </p:cNvPr>
          <p:cNvSpPr txBox="1">
            <a:spLocks noGrp="1" noRot="1" noChangeAspect="1" noChangeArrowheads="1"/>
          </p:cNvSpPr>
          <p:nvPr>
            <p:ph type="sldImg"/>
          </p:nvPr>
        </p:nvSpPr>
        <p:spPr bwMode="auto">
          <a:xfrm>
            <a:off x="1106488" y="812800"/>
            <a:ext cx="5341937" cy="400526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5842" name="Rectangle 2">
            <a:extLst>
              <a:ext uri="{FF2B5EF4-FFF2-40B4-BE49-F238E27FC236}">
                <a16:creationId xmlns:a16="http://schemas.microsoft.com/office/drawing/2014/main" id="{D50ACCF0-C49A-4D1F-A444-BBC693EDA767}"/>
              </a:ext>
            </a:extLst>
          </p:cNvPr>
          <p:cNvSpPr txBox="1">
            <a:spLocks noGrp="1" noChangeArrowheads="1"/>
          </p:cNvSpPr>
          <p:nvPr>
            <p:ph type="body" idx="1"/>
          </p:nvPr>
        </p:nvSpPr>
        <p:spPr bwMode="auto">
          <a:xfrm>
            <a:off x="755650" y="5078413"/>
            <a:ext cx="6045200" cy="4808537"/>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C755FA11-FA11-4E77-A1AA-6379DF6883A6}"/>
              </a:ext>
            </a:extLst>
          </p:cNvPr>
          <p:cNvSpPr>
            <a:spLocks noGrp="1" noChangeArrowheads="1"/>
          </p:cNvSpPr>
          <p:nvPr>
            <p:ph type="sldNum"/>
          </p:nvPr>
        </p:nvSpPr>
        <p:spPr>
          <a:ln/>
        </p:spPr>
        <p:txBody>
          <a:bodyPr/>
          <a:lstStyle/>
          <a:p>
            <a:fld id="{723698F5-783C-4C66-B7E4-D4D20FF47FE8}" type="slidenum">
              <a:rPr lang="en-US" altLang="en-US"/>
              <a:pPr/>
              <a:t>15</a:t>
            </a:fld>
            <a:endParaRPr lang="en-US" altLang="en-US"/>
          </a:p>
        </p:txBody>
      </p:sp>
      <p:sp>
        <p:nvSpPr>
          <p:cNvPr id="36865" name="Rectangle 1">
            <a:extLst>
              <a:ext uri="{FF2B5EF4-FFF2-40B4-BE49-F238E27FC236}">
                <a16:creationId xmlns:a16="http://schemas.microsoft.com/office/drawing/2014/main" id="{363357C5-388F-49C4-9EB2-DCBF98C59053}"/>
              </a:ext>
            </a:extLst>
          </p:cNvPr>
          <p:cNvSpPr txBox="1">
            <a:spLocks noGrp="1" noRot="1" noChangeAspect="1" noChangeArrowheads="1"/>
          </p:cNvSpPr>
          <p:nvPr>
            <p:ph type="sldImg"/>
          </p:nvPr>
        </p:nvSpPr>
        <p:spPr bwMode="auto">
          <a:xfrm>
            <a:off x="1106488" y="812800"/>
            <a:ext cx="5340350" cy="4003675"/>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6866" name="Rectangle 2">
            <a:extLst>
              <a:ext uri="{FF2B5EF4-FFF2-40B4-BE49-F238E27FC236}">
                <a16:creationId xmlns:a16="http://schemas.microsoft.com/office/drawing/2014/main" id="{8BFF8495-7461-4B4A-9145-EE9939B8EEF2}"/>
              </a:ext>
            </a:extLst>
          </p:cNvPr>
          <p:cNvSpPr txBox="1">
            <a:spLocks noGrp="1" noChangeArrowheads="1"/>
          </p:cNvSpPr>
          <p:nvPr>
            <p:ph type="body" idx="1"/>
          </p:nvPr>
        </p:nvSpPr>
        <p:spPr bwMode="auto">
          <a:xfrm>
            <a:off x="755650" y="5078413"/>
            <a:ext cx="6043613" cy="48069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884758DF-4DA4-4EDF-8ED5-8D8EE3C002C3}"/>
              </a:ext>
            </a:extLst>
          </p:cNvPr>
          <p:cNvSpPr>
            <a:spLocks noGrp="1" noChangeArrowheads="1"/>
          </p:cNvSpPr>
          <p:nvPr>
            <p:ph type="sldNum"/>
          </p:nvPr>
        </p:nvSpPr>
        <p:spPr>
          <a:ln/>
        </p:spPr>
        <p:txBody>
          <a:bodyPr/>
          <a:lstStyle/>
          <a:p>
            <a:fld id="{2CE35D3B-5D6B-4DF5-9AEA-A5211AB68586}" type="slidenum">
              <a:rPr lang="en-US" altLang="en-US"/>
              <a:pPr/>
              <a:t>2</a:t>
            </a:fld>
            <a:endParaRPr lang="en-US" altLang="en-US"/>
          </a:p>
        </p:txBody>
      </p:sp>
      <p:sp>
        <p:nvSpPr>
          <p:cNvPr id="23553" name="Rectangle 1">
            <a:extLst>
              <a:ext uri="{FF2B5EF4-FFF2-40B4-BE49-F238E27FC236}">
                <a16:creationId xmlns:a16="http://schemas.microsoft.com/office/drawing/2014/main" id="{3C069427-745D-4833-A017-1A13B08BC7CB}"/>
              </a:ext>
            </a:extLst>
          </p:cNvPr>
          <p:cNvSpPr txBox="1">
            <a:spLocks noGrp="1" noRot="1" noChangeAspect="1" noChangeArrowheads="1"/>
          </p:cNvSpPr>
          <p:nvPr>
            <p:ph type="sldImg"/>
          </p:nvPr>
        </p:nvSpPr>
        <p:spPr bwMode="auto">
          <a:xfrm>
            <a:off x="1371600" y="763588"/>
            <a:ext cx="5027613" cy="3770312"/>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3554" name="Rectangle 2">
            <a:extLst>
              <a:ext uri="{FF2B5EF4-FFF2-40B4-BE49-F238E27FC236}">
                <a16:creationId xmlns:a16="http://schemas.microsoft.com/office/drawing/2014/main" id="{567CC0D0-B571-4172-A43C-CDBEE4517FAD}"/>
              </a:ext>
            </a:extLst>
          </p:cNvPr>
          <p:cNvSpPr txBox="1">
            <a:spLocks noGrp="1" noChangeArrowheads="1"/>
          </p:cNvSpPr>
          <p:nvPr>
            <p:ph type="body" idx="1"/>
          </p:nvPr>
        </p:nvSpPr>
        <p:spPr bwMode="auto">
          <a:xfrm>
            <a:off x="777875" y="4776788"/>
            <a:ext cx="6216650" cy="45243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C4992782-85F4-43E8-8F49-78E0842A838F}"/>
              </a:ext>
            </a:extLst>
          </p:cNvPr>
          <p:cNvSpPr>
            <a:spLocks noGrp="1" noChangeArrowheads="1"/>
          </p:cNvSpPr>
          <p:nvPr>
            <p:ph type="sldNum"/>
          </p:nvPr>
        </p:nvSpPr>
        <p:spPr>
          <a:ln/>
        </p:spPr>
        <p:txBody>
          <a:bodyPr/>
          <a:lstStyle/>
          <a:p>
            <a:fld id="{1670F221-78F8-4036-9AD0-75DC0248B687}" type="slidenum">
              <a:rPr lang="en-US" altLang="en-US"/>
              <a:pPr/>
              <a:t>3</a:t>
            </a:fld>
            <a:endParaRPr lang="en-US" altLang="en-US"/>
          </a:p>
        </p:txBody>
      </p:sp>
      <p:sp>
        <p:nvSpPr>
          <p:cNvPr id="24577" name="Rectangle 1">
            <a:extLst>
              <a:ext uri="{FF2B5EF4-FFF2-40B4-BE49-F238E27FC236}">
                <a16:creationId xmlns:a16="http://schemas.microsoft.com/office/drawing/2014/main" id="{E617653F-CBBB-4620-8E15-D3CDDF430332}"/>
              </a:ext>
            </a:extLst>
          </p:cNvPr>
          <p:cNvSpPr txBox="1">
            <a:spLocks noGrp="1" noRot="1" noChangeAspect="1" noChangeArrowheads="1"/>
          </p:cNvSpPr>
          <p:nvPr>
            <p:ph type="sldImg"/>
          </p:nvPr>
        </p:nvSpPr>
        <p:spPr bwMode="auto">
          <a:xfrm>
            <a:off x="1371600" y="763588"/>
            <a:ext cx="5027613" cy="3770312"/>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4578" name="Rectangle 2">
            <a:extLst>
              <a:ext uri="{FF2B5EF4-FFF2-40B4-BE49-F238E27FC236}">
                <a16:creationId xmlns:a16="http://schemas.microsoft.com/office/drawing/2014/main" id="{A350DAA6-7526-4F43-AD68-E78B5B8CCB34}"/>
              </a:ext>
            </a:extLst>
          </p:cNvPr>
          <p:cNvSpPr txBox="1">
            <a:spLocks noGrp="1" noChangeArrowheads="1"/>
          </p:cNvSpPr>
          <p:nvPr>
            <p:ph type="body" idx="1"/>
          </p:nvPr>
        </p:nvSpPr>
        <p:spPr bwMode="auto">
          <a:xfrm>
            <a:off x="777875" y="4776788"/>
            <a:ext cx="6216650" cy="45243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D9D0BEC3-BE68-460F-B56F-5D2D11C45586}"/>
              </a:ext>
            </a:extLst>
          </p:cNvPr>
          <p:cNvSpPr>
            <a:spLocks noGrp="1" noChangeArrowheads="1"/>
          </p:cNvSpPr>
          <p:nvPr>
            <p:ph type="sldNum"/>
          </p:nvPr>
        </p:nvSpPr>
        <p:spPr>
          <a:ln/>
        </p:spPr>
        <p:txBody>
          <a:bodyPr/>
          <a:lstStyle/>
          <a:p>
            <a:fld id="{B890EA5F-CEBF-4FF3-A166-FF60441DC31E}" type="slidenum">
              <a:rPr lang="en-US" altLang="en-US"/>
              <a:pPr/>
              <a:t>4</a:t>
            </a:fld>
            <a:endParaRPr lang="en-US" altLang="en-US"/>
          </a:p>
        </p:txBody>
      </p:sp>
      <p:sp>
        <p:nvSpPr>
          <p:cNvPr id="25601" name="Rectangle 1">
            <a:extLst>
              <a:ext uri="{FF2B5EF4-FFF2-40B4-BE49-F238E27FC236}">
                <a16:creationId xmlns:a16="http://schemas.microsoft.com/office/drawing/2014/main" id="{BCA2D863-7E61-4E69-A7AD-E6FD3C5F29FB}"/>
              </a:ext>
            </a:extLst>
          </p:cNvPr>
          <p:cNvSpPr txBox="1">
            <a:spLocks noGrp="1" noRot="1" noChangeAspect="1" noChangeArrowheads="1"/>
          </p:cNvSpPr>
          <p:nvPr>
            <p:ph type="sldImg"/>
          </p:nvPr>
        </p:nvSpPr>
        <p:spPr bwMode="auto">
          <a:xfrm>
            <a:off x="1371600" y="763588"/>
            <a:ext cx="5027613" cy="3770312"/>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5602" name="Rectangle 2">
            <a:extLst>
              <a:ext uri="{FF2B5EF4-FFF2-40B4-BE49-F238E27FC236}">
                <a16:creationId xmlns:a16="http://schemas.microsoft.com/office/drawing/2014/main" id="{DC36CC18-F883-4502-8E73-A69E45EA104E}"/>
              </a:ext>
            </a:extLst>
          </p:cNvPr>
          <p:cNvSpPr txBox="1">
            <a:spLocks noGrp="1" noChangeArrowheads="1"/>
          </p:cNvSpPr>
          <p:nvPr>
            <p:ph type="body" idx="1"/>
          </p:nvPr>
        </p:nvSpPr>
        <p:spPr bwMode="auto">
          <a:xfrm>
            <a:off x="777875" y="4776788"/>
            <a:ext cx="6216650" cy="45243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B2562BEA-1580-43F1-A457-A1FBD16BAB7B}"/>
              </a:ext>
            </a:extLst>
          </p:cNvPr>
          <p:cNvSpPr>
            <a:spLocks noGrp="1" noChangeArrowheads="1"/>
          </p:cNvSpPr>
          <p:nvPr>
            <p:ph type="sldNum"/>
          </p:nvPr>
        </p:nvSpPr>
        <p:spPr>
          <a:ln/>
        </p:spPr>
        <p:txBody>
          <a:bodyPr/>
          <a:lstStyle/>
          <a:p>
            <a:fld id="{DDD810EC-9894-4BC4-8849-B0A571869621}" type="slidenum">
              <a:rPr lang="en-US" altLang="en-US"/>
              <a:pPr/>
              <a:t>5</a:t>
            </a:fld>
            <a:endParaRPr lang="en-US" altLang="en-US"/>
          </a:p>
        </p:txBody>
      </p:sp>
      <p:sp>
        <p:nvSpPr>
          <p:cNvPr id="26625" name="Rectangle 1">
            <a:extLst>
              <a:ext uri="{FF2B5EF4-FFF2-40B4-BE49-F238E27FC236}">
                <a16:creationId xmlns:a16="http://schemas.microsoft.com/office/drawing/2014/main" id="{87F7DE06-67A8-453A-A4A7-6EB9F7E16CEB}"/>
              </a:ext>
            </a:extLst>
          </p:cNvPr>
          <p:cNvSpPr txBox="1">
            <a:spLocks noGrp="1" noRot="1" noChangeAspect="1" noChangeArrowheads="1"/>
          </p:cNvSpPr>
          <p:nvPr>
            <p:ph type="sldImg"/>
          </p:nvPr>
        </p:nvSpPr>
        <p:spPr bwMode="auto">
          <a:xfrm>
            <a:off x="1106488" y="812800"/>
            <a:ext cx="5345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6626" name="Rectangle 2">
            <a:extLst>
              <a:ext uri="{FF2B5EF4-FFF2-40B4-BE49-F238E27FC236}">
                <a16:creationId xmlns:a16="http://schemas.microsoft.com/office/drawing/2014/main" id="{E2479FE5-ADEF-4135-9A3F-7D5E2DBA21CA}"/>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416A15B2-06AD-4203-A62B-6F8C49D0B0B4}"/>
              </a:ext>
            </a:extLst>
          </p:cNvPr>
          <p:cNvSpPr>
            <a:spLocks noGrp="1" noChangeArrowheads="1"/>
          </p:cNvSpPr>
          <p:nvPr>
            <p:ph type="sldNum"/>
          </p:nvPr>
        </p:nvSpPr>
        <p:spPr>
          <a:ln/>
        </p:spPr>
        <p:txBody>
          <a:bodyPr/>
          <a:lstStyle/>
          <a:p>
            <a:fld id="{7CCFAEAF-C2DF-45E3-9EEC-AB0D393D1E97}" type="slidenum">
              <a:rPr lang="en-US" altLang="en-US"/>
              <a:pPr/>
              <a:t>6</a:t>
            </a:fld>
            <a:endParaRPr lang="en-US" altLang="en-US"/>
          </a:p>
        </p:txBody>
      </p:sp>
      <p:sp>
        <p:nvSpPr>
          <p:cNvPr id="27649" name="Rectangle 1">
            <a:extLst>
              <a:ext uri="{FF2B5EF4-FFF2-40B4-BE49-F238E27FC236}">
                <a16:creationId xmlns:a16="http://schemas.microsoft.com/office/drawing/2014/main" id="{CBBA17FC-654B-4B18-9206-E8E7B933E58C}"/>
              </a:ext>
            </a:extLst>
          </p:cNvPr>
          <p:cNvSpPr txBox="1">
            <a:spLocks noGrp="1" noRot="1" noChangeAspect="1" noChangeArrowheads="1"/>
          </p:cNvSpPr>
          <p:nvPr>
            <p:ph type="sldImg"/>
          </p:nvPr>
        </p:nvSpPr>
        <p:spPr bwMode="auto">
          <a:xfrm>
            <a:off x="1106488" y="812800"/>
            <a:ext cx="5343525" cy="400685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7650" name="Rectangle 2">
            <a:extLst>
              <a:ext uri="{FF2B5EF4-FFF2-40B4-BE49-F238E27FC236}">
                <a16:creationId xmlns:a16="http://schemas.microsoft.com/office/drawing/2014/main" id="{AAC6AC25-4CB0-4F62-87B8-1AD5F224C7D3}"/>
              </a:ext>
            </a:extLst>
          </p:cNvPr>
          <p:cNvSpPr txBox="1">
            <a:spLocks noGrp="1" noChangeArrowheads="1"/>
          </p:cNvSpPr>
          <p:nvPr>
            <p:ph type="body" idx="1"/>
          </p:nvPr>
        </p:nvSpPr>
        <p:spPr bwMode="auto">
          <a:xfrm>
            <a:off x="755650" y="5078413"/>
            <a:ext cx="6046788" cy="4810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37E780A8-77D6-48F6-9C2C-11A8C8C73FF2}"/>
              </a:ext>
            </a:extLst>
          </p:cNvPr>
          <p:cNvSpPr>
            <a:spLocks noGrp="1" noChangeArrowheads="1"/>
          </p:cNvSpPr>
          <p:nvPr>
            <p:ph type="sldNum"/>
          </p:nvPr>
        </p:nvSpPr>
        <p:spPr>
          <a:ln/>
        </p:spPr>
        <p:txBody>
          <a:bodyPr/>
          <a:lstStyle/>
          <a:p>
            <a:fld id="{F14469D2-712F-4F77-8353-F7DE8B005E39}" type="slidenum">
              <a:rPr lang="en-US" altLang="en-US"/>
              <a:pPr/>
              <a:t>7</a:t>
            </a:fld>
            <a:endParaRPr lang="en-US" altLang="en-US"/>
          </a:p>
        </p:txBody>
      </p:sp>
      <p:sp>
        <p:nvSpPr>
          <p:cNvPr id="28673" name="Rectangle 1">
            <a:extLst>
              <a:ext uri="{FF2B5EF4-FFF2-40B4-BE49-F238E27FC236}">
                <a16:creationId xmlns:a16="http://schemas.microsoft.com/office/drawing/2014/main" id="{9E7C1090-B806-4567-8719-9CBC23E02C7E}"/>
              </a:ext>
            </a:extLst>
          </p:cNvPr>
          <p:cNvSpPr txBox="1">
            <a:spLocks noGrp="1" noRot="1" noChangeAspect="1" noChangeArrowheads="1"/>
          </p:cNvSpPr>
          <p:nvPr>
            <p:ph type="sldImg"/>
          </p:nvPr>
        </p:nvSpPr>
        <p:spPr bwMode="auto">
          <a:xfrm>
            <a:off x="1106488" y="812800"/>
            <a:ext cx="5343525" cy="400685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8674" name="Rectangle 2">
            <a:extLst>
              <a:ext uri="{FF2B5EF4-FFF2-40B4-BE49-F238E27FC236}">
                <a16:creationId xmlns:a16="http://schemas.microsoft.com/office/drawing/2014/main" id="{5752335F-EF92-4092-834D-5F140E8BFCE3}"/>
              </a:ext>
            </a:extLst>
          </p:cNvPr>
          <p:cNvSpPr txBox="1">
            <a:spLocks noGrp="1" noChangeArrowheads="1"/>
          </p:cNvSpPr>
          <p:nvPr>
            <p:ph type="body" idx="1"/>
          </p:nvPr>
        </p:nvSpPr>
        <p:spPr bwMode="auto">
          <a:xfrm>
            <a:off x="755650" y="5078413"/>
            <a:ext cx="6046788" cy="4810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F6348B3C-8F48-45EE-9968-7417471BB37C}"/>
              </a:ext>
            </a:extLst>
          </p:cNvPr>
          <p:cNvSpPr>
            <a:spLocks noGrp="1" noChangeArrowheads="1"/>
          </p:cNvSpPr>
          <p:nvPr>
            <p:ph type="sldNum"/>
          </p:nvPr>
        </p:nvSpPr>
        <p:spPr>
          <a:ln/>
        </p:spPr>
        <p:txBody>
          <a:bodyPr/>
          <a:lstStyle/>
          <a:p>
            <a:fld id="{8D7CB8C7-9536-4DB0-983C-784CD59A5861}" type="slidenum">
              <a:rPr lang="en-US" altLang="en-US"/>
              <a:pPr/>
              <a:t>8</a:t>
            </a:fld>
            <a:endParaRPr lang="en-US" altLang="en-US"/>
          </a:p>
        </p:txBody>
      </p:sp>
      <p:sp>
        <p:nvSpPr>
          <p:cNvPr id="29697" name="Rectangle 1">
            <a:extLst>
              <a:ext uri="{FF2B5EF4-FFF2-40B4-BE49-F238E27FC236}">
                <a16:creationId xmlns:a16="http://schemas.microsoft.com/office/drawing/2014/main" id="{FE40C6C5-431A-4B0F-A7E1-20C39EA90A2E}"/>
              </a:ext>
            </a:extLst>
          </p:cNvPr>
          <p:cNvSpPr txBox="1">
            <a:spLocks noGrp="1" noRot="1" noChangeAspect="1" noChangeArrowheads="1"/>
          </p:cNvSpPr>
          <p:nvPr>
            <p:ph type="sldImg"/>
          </p:nvPr>
        </p:nvSpPr>
        <p:spPr bwMode="auto">
          <a:xfrm>
            <a:off x="1106488" y="812800"/>
            <a:ext cx="5343525" cy="400685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9698" name="Rectangle 2">
            <a:extLst>
              <a:ext uri="{FF2B5EF4-FFF2-40B4-BE49-F238E27FC236}">
                <a16:creationId xmlns:a16="http://schemas.microsoft.com/office/drawing/2014/main" id="{3C07F6E7-8592-4F89-8356-E4D427C35B82}"/>
              </a:ext>
            </a:extLst>
          </p:cNvPr>
          <p:cNvSpPr txBox="1">
            <a:spLocks noGrp="1" noChangeArrowheads="1"/>
          </p:cNvSpPr>
          <p:nvPr>
            <p:ph type="body" idx="1"/>
          </p:nvPr>
        </p:nvSpPr>
        <p:spPr bwMode="auto">
          <a:xfrm>
            <a:off x="755650" y="5078413"/>
            <a:ext cx="6046788" cy="4810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3F63404A-AB9B-4B60-93DE-D3FEDE8BFB9A}"/>
              </a:ext>
            </a:extLst>
          </p:cNvPr>
          <p:cNvSpPr>
            <a:spLocks noGrp="1" noChangeArrowheads="1"/>
          </p:cNvSpPr>
          <p:nvPr>
            <p:ph type="sldNum"/>
          </p:nvPr>
        </p:nvSpPr>
        <p:spPr>
          <a:ln/>
        </p:spPr>
        <p:txBody>
          <a:bodyPr/>
          <a:lstStyle/>
          <a:p>
            <a:fld id="{86B08103-150A-433F-B815-5F0EAF3685A5}" type="slidenum">
              <a:rPr lang="en-US" altLang="en-US"/>
              <a:pPr/>
              <a:t>9</a:t>
            </a:fld>
            <a:endParaRPr lang="en-US" altLang="en-US"/>
          </a:p>
        </p:txBody>
      </p:sp>
      <p:sp>
        <p:nvSpPr>
          <p:cNvPr id="30721" name="Rectangle 1">
            <a:extLst>
              <a:ext uri="{FF2B5EF4-FFF2-40B4-BE49-F238E27FC236}">
                <a16:creationId xmlns:a16="http://schemas.microsoft.com/office/drawing/2014/main" id="{AD886CA7-A6C3-48C2-A7CD-1AAED66D0861}"/>
              </a:ext>
            </a:extLst>
          </p:cNvPr>
          <p:cNvSpPr txBox="1">
            <a:spLocks noGrp="1" noRot="1" noChangeAspect="1" noChangeArrowheads="1"/>
          </p:cNvSpPr>
          <p:nvPr>
            <p:ph type="sldImg"/>
          </p:nvPr>
        </p:nvSpPr>
        <p:spPr bwMode="auto">
          <a:xfrm>
            <a:off x="1106488" y="812800"/>
            <a:ext cx="5343525" cy="400685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0722" name="Rectangle 2">
            <a:extLst>
              <a:ext uri="{FF2B5EF4-FFF2-40B4-BE49-F238E27FC236}">
                <a16:creationId xmlns:a16="http://schemas.microsoft.com/office/drawing/2014/main" id="{93B5147B-9232-40FC-86F9-C03E458D8848}"/>
              </a:ext>
            </a:extLst>
          </p:cNvPr>
          <p:cNvSpPr txBox="1">
            <a:spLocks noGrp="1" noChangeArrowheads="1"/>
          </p:cNvSpPr>
          <p:nvPr>
            <p:ph type="body" idx="1"/>
          </p:nvPr>
        </p:nvSpPr>
        <p:spPr bwMode="auto">
          <a:xfrm>
            <a:off x="755650" y="5078413"/>
            <a:ext cx="6046788" cy="48101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E27AC-CC8B-4BBD-A558-5C49D78EE1E9}"/>
              </a:ext>
            </a:extLst>
          </p:cNvPr>
          <p:cNvSpPr>
            <a:spLocks noGrp="1"/>
          </p:cNvSpPr>
          <p:nvPr>
            <p:ph type="ctrTitle"/>
          </p:nvPr>
        </p:nvSpPr>
        <p:spPr>
          <a:xfrm>
            <a:off x="1260475" y="1236663"/>
            <a:ext cx="7559675" cy="2632075"/>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98C61A-3350-4A56-A638-F114B12FDF00}"/>
              </a:ext>
            </a:extLst>
          </p:cNvPr>
          <p:cNvSpPr>
            <a:spLocks noGrp="1"/>
          </p:cNvSpPr>
          <p:nvPr>
            <p:ph type="subTitle" idx="1"/>
          </p:nvPr>
        </p:nvSpPr>
        <p:spPr>
          <a:xfrm>
            <a:off x="1260475" y="3970338"/>
            <a:ext cx="7559675" cy="18256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FE311A-BDF5-4FBD-BC91-8D8410B2EC0A}"/>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81E82294-1025-47AF-A7A3-DBC2265FD69B}"/>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6858E1AA-C0C1-4406-AC77-824A8EE91F81}"/>
              </a:ext>
            </a:extLst>
          </p:cNvPr>
          <p:cNvSpPr>
            <a:spLocks noGrp="1"/>
          </p:cNvSpPr>
          <p:nvPr>
            <p:ph type="sldNum" idx="12"/>
          </p:nvPr>
        </p:nvSpPr>
        <p:spPr/>
        <p:txBody>
          <a:bodyPr/>
          <a:lstStyle>
            <a:lvl1pPr>
              <a:defRPr/>
            </a:lvl1pPr>
          </a:lstStyle>
          <a:p>
            <a:fld id="{5D06CD17-0F4A-4F12-9AE5-466CB1DED01B}" type="slidenum">
              <a:rPr lang="en-US" altLang="en-US"/>
              <a:pPr/>
              <a:t>‹#›</a:t>
            </a:fld>
            <a:endParaRPr lang="en-US" altLang="en-US"/>
          </a:p>
        </p:txBody>
      </p:sp>
    </p:spTree>
    <p:extLst>
      <p:ext uri="{BB962C8B-B14F-4D97-AF65-F5344CB8AC3E}">
        <p14:creationId xmlns:p14="http://schemas.microsoft.com/office/powerpoint/2010/main" val="3738389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B5A3B-0017-477B-850F-091374D0DA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26ED43-D556-478B-8F25-A63CD67074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9FEA20-2672-4ED5-9811-454AE9A21122}"/>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FBC40325-5F6D-426B-989F-295F0B1FA667}"/>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BFC0A17C-A77C-4F75-A425-207BA0E0D473}"/>
              </a:ext>
            </a:extLst>
          </p:cNvPr>
          <p:cNvSpPr>
            <a:spLocks noGrp="1"/>
          </p:cNvSpPr>
          <p:nvPr>
            <p:ph type="sldNum" idx="12"/>
          </p:nvPr>
        </p:nvSpPr>
        <p:spPr/>
        <p:txBody>
          <a:bodyPr/>
          <a:lstStyle>
            <a:lvl1pPr>
              <a:defRPr/>
            </a:lvl1pPr>
          </a:lstStyle>
          <a:p>
            <a:fld id="{C67EBB49-3F76-4577-A90D-BDED55C16114}" type="slidenum">
              <a:rPr lang="en-US" altLang="en-US"/>
              <a:pPr/>
              <a:t>‹#›</a:t>
            </a:fld>
            <a:endParaRPr lang="en-US" altLang="en-US"/>
          </a:p>
        </p:txBody>
      </p:sp>
    </p:spTree>
    <p:extLst>
      <p:ext uri="{BB962C8B-B14F-4D97-AF65-F5344CB8AC3E}">
        <p14:creationId xmlns:p14="http://schemas.microsoft.com/office/powerpoint/2010/main" val="30505474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8E782F-E5CE-477D-8A9F-9E18A7885A38}"/>
              </a:ext>
            </a:extLst>
          </p:cNvPr>
          <p:cNvSpPr>
            <a:spLocks noGrp="1"/>
          </p:cNvSpPr>
          <p:nvPr>
            <p:ph type="title" orient="vert"/>
          </p:nvPr>
        </p:nvSpPr>
        <p:spPr>
          <a:xfrm>
            <a:off x="7302500" y="301625"/>
            <a:ext cx="2265363" cy="64500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D27D40C-4083-45E1-A58B-6C47F4BFB4D2}"/>
              </a:ext>
            </a:extLst>
          </p:cNvPr>
          <p:cNvSpPr>
            <a:spLocks noGrp="1"/>
          </p:cNvSpPr>
          <p:nvPr>
            <p:ph type="body" orient="vert" idx="1"/>
          </p:nvPr>
        </p:nvSpPr>
        <p:spPr>
          <a:xfrm>
            <a:off x="503238" y="301625"/>
            <a:ext cx="6646862" cy="64500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4A6E1E-A636-4C3C-860D-23B98E2E783C}"/>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5279A98B-FBBD-4B03-A8CE-2C47E14B916F}"/>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595429E6-1B18-49BB-86B3-3726FE823147}"/>
              </a:ext>
            </a:extLst>
          </p:cNvPr>
          <p:cNvSpPr>
            <a:spLocks noGrp="1"/>
          </p:cNvSpPr>
          <p:nvPr>
            <p:ph type="sldNum" idx="12"/>
          </p:nvPr>
        </p:nvSpPr>
        <p:spPr/>
        <p:txBody>
          <a:bodyPr/>
          <a:lstStyle>
            <a:lvl1pPr>
              <a:defRPr/>
            </a:lvl1pPr>
          </a:lstStyle>
          <a:p>
            <a:fld id="{D7C85875-1237-4DC9-82E9-813D555A2661}" type="slidenum">
              <a:rPr lang="en-US" altLang="en-US"/>
              <a:pPr/>
              <a:t>‹#›</a:t>
            </a:fld>
            <a:endParaRPr lang="en-US" altLang="en-US"/>
          </a:p>
        </p:txBody>
      </p:sp>
    </p:spTree>
    <p:extLst>
      <p:ext uri="{BB962C8B-B14F-4D97-AF65-F5344CB8AC3E}">
        <p14:creationId xmlns:p14="http://schemas.microsoft.com/office/powerpoint/2010/main" val="33300485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verTx" preserve="1">
  <p:cSld name="Title and Content Over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957C-15F8-40A6-A8BA-269C8D54816E}"/>
              </a:ext>
            </a:extLst>
          </p:cNvPr>
          <p:cNvSpPr>
            <a:spLocks noGrp="1"/>
          </p:cNvSpPr>
          <p:nvPr>
            <p:ph type="title"/>
          </p:nvPr>
        </p:nvSpPr>
        <p:spPr>
          <a:xfrm>
            <a:off x="503238" y="301625"/>
            <a:ext cx="9064625" cy="125571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16F1F5FC-8223-43B5-98CC-BA8AD4443D1B}"/>
              </a:ext>
            </a:extLst>
          </p:cNvPr>
          <p:cNvSpPr>
            <a:spLocks noGrp="1"/>
          </p:cNvSpPr>
          <p:nvPr>
            <p:ph sz="half" idx="1"/>
          </p:nvPr>
        </p:nvSpPr>
        <p:spPr>
          <a:xfrm>
            <a:off x="503238" y="1768475"/>
            <a:ext cx="9064625" cy="241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C449EE-15E5-485E-A389-DC1822399586}"/>
              </a:ext>
            </a:extLst>
          </p:cNvPr>
          <p:cNvSpPr>
            <a:spLocks noGrp="1"/>
          </p:cNvSpPr>
          <p:nvPr>
            <p:ph type="body" sz="half" idx="2"/>
          </p:nvPr>
        </p:nvSpPr>
        <p:spPr>
          <a:xfrm>
            <a:off x="503238" y="4335463"/>
            <a:ext cx="9064625" cy="24161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2013144-1067-467C-943A-7CBD3279E909}"/>
              </a:ext>
            </a:extLst>
          </p:cNvPr>
          <p:cNvSpPr>
            <a:spLocks noGrp="1"/>
          </p:cNvSpPr>
          <p:nvPr>
            <p:ph type="dt" idx="10"/>
          </p:nvPr>
        </p:nvSpPr>
        <p:spPr>
          <a:xfrm>
            <a:off x="503238" y="6886575"/>
            <a:ext cx="2341562" cy="514350"/>
          </a:xfrm>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0E7AFAFC-9A0D-4677-9904-EEE08F6CA0CF}"/>
              </a:ext>
            </a:extLst>
          </p:cNvPr>
          <p:cNvSpPr>
            <a:spLocks noGrp="1"/>
          </p:cNvSpPr>
          <p:nvPr>
            <p:ph type="ftr" idx="11"/>
          </p:nvPr>
        </p:nvSpPr>
        <p:spPr>
          <a:xfrm>
            <a:off x="3448050" y="6886575"/>
            <a:ext cx="3189288" cy="514350"/>
          </a:xfrm>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B472BA93-6D8C-4D15-AF6D-AD247619D32F}"/>
              </a:ext>
            </a:extLst>
          </p:cNvPr>
          <p:cNvSpPr>
            <a:spLocks noGrp="1"/>
          </p:cNvSpPr>
          <p:nvPr>
            <p:ph type="sldNum" idx="12"/>
          </p:nvPr>
        </p:nvSpPr>
        <p:spPr>
          <a:xfrm>
            <a:off x="7227888" y="6886575"/>
            <a:ext cx="2341562" cy="514350"/>
          </a:xfrm>
        </p:spPr>
        <p:txBody>
          <a:bodyPr/>
          <a:lstStyle>
            <a:lvl1pPr>
              <a:defRPr/>
            </a:lvl1pPr>
          </a:lstStyle>
          <a:p>
            <a:fld id="{15BF8BF9-49C0-4ECC-9DDF-8C60B2D02BE6}" type="slidenum">
              <a:rPr lang="en-US" altLang="en-US"/>
              <a:pPr/>
              <a:t>‹#›</a:t>
            </a:fld>
            <a:endParaRPr lang="en-US" altLang="en-US"/>
          </a:p>
        </p:txBody>
      </p:sp>
    </p:spTree>
    <p:extLst>
      <p:ext uri="{BB962C8B-B14F-4D97-AF65-F5344CB8AC3E}">
        <p14:creationId xmlns:p14="http://schemas.microsoft.com/office/powerpoint/2010/main" val="27849787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53DAB-FC99-4E9D-8838-9D70B38C6561}"/>
              </a:ext>
            </a:extLst>
          </p:cNvPr>
          <p:cNvSpPr>
            <a:spLocks noGrp="1"/>
          </p:cNvSpPr>
          <p:nvPr>
            <p:ph type="ctrTitle"/>
          </p:nvPr>
        </p:nvSpPr>
        <p:spPr>
          <a:xfrm>
            <a:off x="1260475" y="1236663"/>
            <a:ext cx="7559675" cy="2632075"/>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CABAB75-4554-4810-939E-3BBEA2904EA3}"/>
              </a:ext>
            </a:extLst>
          </p:cNvPr>
          <p:cNvSpPr>
            <a:spLocks noGrp="1"/>
          </p:cNvSpPr>
          <p:nvPr>
            <p:ph type="subTitle" idx="1"/>
          </p:nvPr>
        </p:nvSpPr>
        <p:spPr>
          <a:xfrm>
            <a:off x="1260475" y="3970338"/>
            <a:ext cx="7559675" cy="18256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41C49D6-92AE-467A-ACC9-7395A2416AD5}"/>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81A40DB3-C164-451B-90C1-F15E72C5FA5B}"/>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A0F9A465-0320-4554-8A09-F1233DC998D8}"/>
              </a:ext>
            </a:extLst>
          </p:cNvPr>
          <p:cNvSpPr>
            <a:spLocks noGrp="1"/>
          </p:cNvSpPr>
          <p:nvPr>
            <p:ph type="sldNum" idx="12"/>
          </p:nvPr>
        </p:nvSpPr>
        <p:spPr/>
        <p:txBody>
          <a:bodyPr/>
          <a:lstStyle>
            <a:lvl1pPr>
              <a:defRPr/>
            </a:lvl1pPr>
          </a:lstStyle>
          <a:p>
            <a:fld id="{9C0BAFA7-DA58-4794-AE87-81BD61C6A457}" type="slidenum">
              <a:rPr lang="en-US" altLang="en-US"/>
              <a:pPr/>
              <a:t>‹#›</a:t>
            </a:fld>
            <a:endParaRPr lang="en-US" altLang="en-US"/>
          </a:p>
        </p:txBody>
      </p:sp>
    </p:spTree>
    <p:extLst>
      <p:ext uri="{BB962C8B-B14F-4D97-AF65-F5344CB8AC3E}">
        <p14:creationId xmlns:p14="http://schemas.microsoft.com/office/powerpoint/2010/main" val="15713044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A6F1A-39C6-4D73-903A-81196FEF88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F76471-395B-4264-993F-009E81BEF5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C9A4D4-E98C-4A8A-9AA1-A309A2D3ECC0}"/>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BCA36A4F-E4E7-400E-8A71-7BE669BB2909}"/>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BFE0D082-10D1-4B7E-B806-A1FFDC34868A}"/>
              </a:ext>
            </a:extLst>
          </p:cNvPr>
          <p:cNvSpPr>
            <a:spLocks noGrp="1"/>
          </p:cNvSpPr>
          <p:nvPr>
            <p:ph type="sldNum" idx="12"/>
          </p:nvPr>
        </p:nvSpPr>
        <p:spPr/>
        <p:txBody>
          <a:bodyPr/>
          <a:lstStyle>
            <a:lvl1pPr>
              <a:defRPr/>
            </a:lvl1pPr>
          </a:lstStyle>
          <a:p>
            <a:fld id="{9FA1688B-2498-4A80-A1B3-A08D4D93F287}" type="slidenum">
              <a:rPr lang="en-US" altLang="en-US"/>
              <a:pPr/>
              <a:t>‹#›</a:t>
            </a:fld>
            <a:endParaRPr lang="en-US" altLang="en-US"/>
          </a:p>
        </p:txBody>
      </p:sp>
    </p:spTree>
    <p:extLst>
      <p:ext uri="{BB962C8B-B14F-4D97-AF65-F5344CB8AC3E}">
        <p14:creationId xmlns:p14="http://schemas.microsoft.com/office/powerpoint/2010/main" val="32089839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22654-A079-41C0-B9F5-44D68EEA3056}"/>
              </a:ext>
            </a:extLst>
          </p:cNvPr>
          <p:cNvSpPr>
            <a:spLocks noGrp="1"/>
          </p:cNvSpPr>
          <p:nvPr>
            <p:ph type="title"/>
          </p:nvPr>
        </p:nvSpPr>
        <p:spPr>
          <a:xfrm>
            <a:off x="687388" y="1884363"/>
            <a:ext cx="8694737" cy="31448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382E104-513F-40FD-930C-BFE5620738DA}"/>
              </a:ext>
            </a:extLst>
          </p:cNvPr>
          <p:cNvSpPr>
            <a:spLocks noGrp="1"/>
          </p:cNvSpPr>
          <p:nvPr>
            <p:ph type="body" idx="1"/>
          </p:nvPr>
        </p:nvSpPr>
        <p:spPr>
          <a:xfrm>
            <a:off x="687388" y="5059363"/>
            <a:ext cx="8694737" cy="16525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a:extLst>
              <a:ext uri="{FF2B5EF4-FFF2-40B4-BE49-F238E27FC236}">
                <a16:creationId xmlns:a16="http://schemas.microsoft.com/office/drawing/2014/main" id="{E56F42B0-F329-4274-93C9-42CF8A7E86C4}"/>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4110FE06-CE41-4747-AAFE-B3501E6AD663}"/>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18A440CC-7F48-4EE7-9D22-38378C82FA84}"/>
              </a:ext>
            </a:extLst>
          </p:cNvPr>
          <p:cNvSpPr>
            <a:spLocks noGrp="1"/>
          </p:cNvSpPr>
          <p:nvPr>
            <p:ph type="sldNum" idx="12"/>
          </p:nvPr>
        </p:nvSpPr>
        <p:spPr/>
        <p:txBody>
          <a:bodyPr/>
          <a:lstStyle>
            <a:lvl1pPr>
              <a:defRPr/>
            </a:lvl1pPr>
          </a:lstStyle>
          <a:p>
            <a:fld id="{195A6895-A867-4E76-8F22-6E736F0818FC}" type="slidenum">
              <a:rPr lang="en-US" altLang="en-US"/>
              <a:pPr/>
              <a:t>‹#›</a:t>
            </a:fld>
            <a:endParaRPr lang="en-US" altLang="en-US"/>
          </a:p>
        </p:txBody>
      </p:sp>
    </p:spTree>
    <p:extLst>
      <p:ext uri="{BB962C8B-B14F-4D97-AF65-F5344CB8AC3E}">
        <p14:creationId xmlns:p14="http://schemas.microsoft.com/office/powerpoint/2010/main" val="20703380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A39A3-EA98-49B3-A363-C5F2CF661F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AC0A30-3A96-459F-80C2-0D3B0FB7F6B9}"/>
              </a:ext>
            </a:extLst>
          </p:cNvPr>
          <p:cNvSpPr>
            <a:spLocks noGrp="1"/>
          </p:cNvSpPr>
          <p:nvPr>
            <p:ph sz="half" idx="1"/>
          </p:nvPr>
        </p:nvSpPr>
        <p:spPr>
          <a:xfrm>
            <a:off x="503238" y="2160588"/>
            <a:ext cx="4456112" cy="45926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794D3F-3F74-409D-9645-DC7D498C38AC}"/>
              </a:ext>
            </a:extLst>
          </p:cNvPr>
          <p:cNvSpPr>
            <a:spLocks noGrp="1"/>
          </p:cNvSpPr>
          <p:nvPr>
            <p:ph sz="half" idx="2"/>
          </p:nvPr>
        </p:nvSpPr>
        <p:spPr>
          <a:xfrm>
            <a:off x="5111750" y="2160588"/>
            <a:ext cx="4456113" cy="45926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926049-2BD9-44EB-ACE2-C2A67613BE7F}"/>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83935376-E2F4-4E7A-8C4E-5827637010D5}"/>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96F21F1A-328F-477B-BDE9-450BEAC8E2FE}"/>
              </a:ext>
            </a:extLst>
          </p:cNvPr>
          <p:cNvSpPr>
            <a:spLocks noGrp="1"/>
          </p:cNvSpPr>
          <p:nvPr>
            <p:ph type="sldNum" idx="12"/>
          </p:nvPr>
        </p:nvSpPr>
        <p:spPr/>
        <p:txBody>
          <a:bodyPr/>
          <a:lstStyle>
            <a:lvl1pPr>
              <a:defRPr/>
            </a:lvl1pPr>
          </a:lstStyle>
          <a:p>
            <a:fld id="{BC123E73-707E-4516-B3DF-B7D5BD49C6EC}" type="slidenum">
              <a:rPr lang="en-US" altLang="en-US"/>
              <a:pPr/>
              <a:t>‹#›</a:t>
            </a:fld>
            <a:endParaRPr lang="en-US" altLang="en-US"/>
          </a:p>
        </p:txBody>
      </p:sp>
    </p:spTree>
    <p:extLst>
      <p:ext uri="{BB962C8B-B14F-4D97-AF65-F5344CB8AC3E}">
        <p14:creationId xmlns:p14="http://schemas.microsoft.com/office/powerpoint/2010/main" val="1076820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BA9BA-7F9C-40F9-9760-B66D4CFEC9A8}"/>
              </a:ext>
            </a:extLst>
          </p:cNvPr>
          <p:cNvSpPr>
            <a:spLocks noGrp="1"/>
          </p:cNvSpPr>
          <p:nvPr>
            <p:ph type="title"/>
          </p:nvPr>
        </p:nvSpPr>
        <p:spPr>
          <a:xfrm>
            <a:off x="693738" y="403225"/>
            <a:ext cx="8694737" cy="14605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8417BBA3-A79C-44E7-90EC-2C6DC20E879A}"/>
              </a:ext>
            </a:extLst>
          </p:cNvPr>
          <p:cNvSpPr>
            <a:spLocks noGrp="1"/>
          </p:cNvSpPr>
          <p:nvPr>
            <p:ph type="body" idx="1"/>
          </p:nvPr>
        </p:nvSpPr>
        <p:spPr>
          <a:xfrm>
            <a:off x="693738" y="1852613"/>
            <a:ext cx="4265612" cy="9080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28DFA87-EC77-418E-90E9-053D2E6E724E}"/>
              </a:ext>
            </a:extLst>
          </p:cNvPr>
          <p:cNvSpPr>
            <a:spLocks noGrp="1"/>
          </p:cNvSpPr>
          <p:nvPr>
            <p:ph sz="half" idx="2"/>
          </p:nvPr>
        </p:nvSpPr>
        <p:spPr>
          <a:xfrm>
            <a:off x="693738" y="2760663"/>
            <a:ext cx="4265612" cy="4062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0CB3334-AD5F-44CD-8D57-6F53A1571B39}"/>
              </a:ext>
            </a:extLst>
          </p:cNvPr>
          <p:cNvSpPr>
            <a:spLocks noGrp="1"/>
          </p:cNvSpPr>
          <p:nvPr>
            <p:ph type="body" sz="quarter" idx="3"/>
          </p:nvPr>
        </p:nvSpPr>
        <p:spPr>
          <a:xfrm>
            <a:off x="5103813" y="1852613"/>
            <a:ext cx="4284662" cy="9080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75F568-2EA6-432F-86FD-A298307B256F}"/>
              </a:ext>
            </a:extLst>
          </p:cNvPr>
          <p:cNvSpPr>
            <a:spLocks noGrp="1"/>
          </p:cNvSpPr>
          <p:nvPr>
            <p:ph sz="quarter" idx="4"/>
          </p:nvPr>
        </p:nvSpPr>
        <p:spPr>
          <a:xfrm>
            <a:off x="5103813" y="2760663"/>
            <a:ext cx="4284662" cy="4062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C811A7D-24F8-413E-806F-90D49D2FB1EE}"/>
              </a:ext>
            </a:extLst>
          </p:cNvPr>
          <p:cNvSpPr>
            <a:spLocks noGrp="1"/>
          </p:cNvSpPr>
          <p:nvPr>
            <p:ph type="dt"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B1D5EB05-D7F3-431A-A82F-A4AFA9D2A978}"/>
              </a:ext>
            </a:extLst>
          </p:cNvPr>
          <p:cNvSpPr>
            <a:spLocks noGrp="1"/>
          </p:cNvSpPr>
          <p:nvPr>
            <p:ph type="ft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487E618E-7297-4CBE-B23C-698420AF3896}"/>
              </a:ext>
            </a:extLst>
          </p:cNvPr>
          <p:cNvSpPr>
            <a:spLocks noGrp="1"/>
          </p:cNvSpPr>
          <p:nvPr>
            <p:ph type="sldNum" idx="12"/>
          </p:nvPr>
        </p:nvSpPr>
        <p:spPr/>
        <p:txBody>
          <a:bodyPr/>
          <a:lstStyle>
            <a:lvl1pPr>
              <a:defRPr/>
            </a:lvl1pPr>
          </a:lstStyle>
          <a:p>
            <a:fld id="{3FA4F946-31F9-497B-B66A-16B3E808073D}" type="slidenum">
              <a:rPr lang="en-US" altLang="en-US"/>
              <a:pPr/>
              <a:t>‹#›</a:t>
            </a:fld>
            <a:endParaRPr lang="en-US" altLang="en-US"/>
          </a:p>
        </p:txBody>
      </p:sp>
    </p:spTree>
    <p:extLst>
      <p:ext uri="{BB962C8B-B14F-4D97-AF65-F5344CB8AC3E}">
        <p14:creationId xmlns:p14="http://schemas.microsoft.com/office/powerpoint/2010/main" val="39542227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E7EAD-4048-4385-9451-5078187D215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3B0B109-6BDA-4E58-B417-A9217FCE8269}"/>
              </a:ext>
            </a:extLst>
          </p:cNvPr>
          <p:cNvSpPr>
            <a:spLocks noGrp="1"/>
          </p:cNvSpPr>
          <p:nvPr>
            <p:ph type="dt"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10905C6A-DFB1-41E1-BBFD-F5B228BA758B}"/>
              </a:ext>
            </a:extLst>
          </p:cNvPr>
          <p:cNvSpPr>
            <a:spLocks noGrp="1"/>
          </p:cNvSpPr>
          <p:nvPr>
            <p:ph type="ft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1EA72ADF-D6D0-4D17-B9AE-7802A26E8F2F}"/>
              </a:ext>
            </a:extLst>
          </p:cNvPr>
          <p:cNvSpPr>
            <a:spLocks noGrp="1"/>
          </p:cNvSpPr>
          <p:nvPr>
            <p:ph type="sldNum" idx="12"/>
          </p:nvPr>
        </p:nvSpPr>
        <p:spPr/>
        <p:txBody>
          <a:bodyPr/>
          <a:lstStyle>
            <a:lvl1pPr>
              <a:defRPr/>
            </a:lvl1pPr>
          </a:lstStyle>
          <a:p>
            <a:fld id="{92A2E228-8E9F-4E0B-AC5A-DD002973FC37}" type="slidenum">
              <a:rPr lang="en-US" altLang="en-US"/>
              <a:pPr/>
              <a:t>‹#›</a:t>
            </a:fld>
            <a:endParaRPr lang="en-US" altLang="en-US"/>
          </a:p>
        </p:txBody>
      </p:sp>
    </p:spTree>
    <p:extLst>
      <p:ext uri="{BB962C8B-B14F-4D97-AF65-F5344CB8AC3E}">
        <p14:creationId xmlns:p14="http://schemas.microsoft.com/office/powerpoint/2010/main" val="1045689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808EA5-3D3D-4A15-A550-762C49E50C7A}"/>
              </a:ext>
            </a:extLst>
          </p:cNvPr>
          <p:cNvSpPr>
            <a:spLocks noGrp="1"/>
          </p:cNvSpPr>
          <p:nvPr>
            <p:ph type="dt"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6032D8EE-BF0E-4A06-8C2C-46A174E55001}"/>
              </a:ext>
            </a:extLst>
          </p:cNvPr>
          <p:cNvSpPr>
            <a:spLocks noGrp="1"/>
          </p:cNvSpPr>
          <p:nvPr>
            <p:ph type="ft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5386F019-586C-4DBE-AF17-FA90F4C706BC}"/>
              </a:ext>
            </a:extLst>
          </p:cNvPr>
          <p:cNvSpPr>
            <a:spLocks noGrp="1"/>
          </p:cNvSpPr>
          <p:nvPr>
            <p:ph type="sldNum" idx="12"/>
          </p:nvPr>
        </p:nvSpPr>
        <p:spPr/>
        <p:txBody>
          <a:bodyPr/>
          <a:lstStyle>
            <a:lvl1pPr>
              <a:defRPr/>
            </a:lvl1pPr>
          </a:lstStyle>
          <a:p>
            <a:fld id="{25A01E84-478A-4FA5-8A5F-95521A929464}" type="slidenum">
              <a:rPr lang="en-US" altLang="en-US"/>
              <a:pPr/>
              <a:t>‹#›</a:t>
            </a:fld>
            <a:endParaRPr lang="en-US" altLang="en-US"/>
          </a:p>
        </p:txBody>
      </p:sp>
    </p:spTree>
    <p:extLst>
      <p:ext uri="{BB962C8B-B14F-4D97-AF65-F5344CB8AC3E}">
        <p14:creationId xmlns:p14="http://schemas.microsoft.com/office/powerpoint/2010/main" val="916729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40874-6D0D-4FE0-8CF5-D206D93D58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05FC4B-93E4-43FB-82FB-400DC43967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425B1C-629F-4DD8-9CBF-673AF52D140A}"/>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F7D1857C-2176-43E4-AC70-D2B0F5A021C1}"/>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735214AB-F28E-4523-AAB9-68B30CB8FD0A}"/>
              </a:ext>
            </a:extLst>
          </p:cNvPr>
          <p:cNvSpPr>
            <a:spLocks noGrp="1"/>
          </p:cNvSpPr>
          <p:nvPr>
            <p:ph type="sldNum" idx="12"/>
          </p:nvPr>
        </p:nvSpPr>
        <p:spPr/>
        <p:txBody>
          <a:bodyPr/>
          <a:lstStyle>
            <a:lvl1pPr>
              <a:defRPr/>
            </a:lvl1pPr>
          </a:lstStyle>
          <a:p>
            <a:fld id="{01F29D25-F79F-42A4-A5C3-AF31FE3BC8C8}" type="slidenum">
              <a:rPr lang="en-US" altLang="en-US"/>
              <a:pPr/>
              <a:t>‹#›</a:t>
            </a:fld>
            <a:endParaRPr lang="en-US" altLang="en-US"/>
          </a:p>
        </p:txBody>
      </p:sp>
    </p:spTree>
    <p:extLst>
      <p:ext uri="{BB962C8B-B14F-4D97-AF65-F5344CB8AC3E}">
        <p14:creationId xmlns:p14="http://schemas.microsoft.com/office/powerpoint/2010/main" val="241777772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0C9F4-631D-4C7F-8352-1611B8BB91E4}"/>
              </a:ext>
            </a:extLst>
          </p:cNvPr>
          <p:cNvSpPr>
            <a:spLocks noGrp="1"/>
          </p:cNvSpPr>
          <p:nvPr>
            <p:ph type="title"/>
          </p:nvPr>
        </p:nvSpPr>
        <p:spPr>
          <a:xfrm>
            <a:off x="693738" y="503238"/>
            <a:ext cx="3251200" cy="17653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06FD6BF-DDC7-43D9-8FAA-CD8ACD6806C6}"/>
              </a:ext>
            </a:extLst>
          </p:cNvPr>
          <p:cNvSpPr>
            <a:spLocks noGrp="1"/>
          </p:cNvSpPr>
          <p:nvPr>
            <p:ph idx="1"/>
          </p:nvPr>
        </p:nvSpPr>
        <p:spPr>
          <a:xfrm>
            <a:off x="4286250" y="1089025"/>
            <a:ext cx="5102225" cy="53721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3E3CAEE-37A8-45AB-9463-2B126DDA9EE9}"/>
              </a:ext>
            </a:extLst>
          </p:cNvPr>
          <p:cNvSpPr>
            <a:spLocks noGrp="1"/>
          </p:cNvSpPr>
          <p:nvPr>
            <p:ph type="body" sz="half" idx="2"/>
          </p:nvPr>
        </p:nvSpPr>
        <p:spPr>
          <a:xfrm>
            <a:off x="693738" y="2268538"/>
            <a:ext cx="3251200" cy="42005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4B0918-362A-4EC5-8AC7-35B3E4B3EC71}"/>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3145253B-1A70-4486-B438-A8DE1CD6E6EC}"/>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73C7350F-21CE-427F-BB86-F6990AF7CD00}"/>
              </a:ext>
            </a:extLst>
          </p:cNvPr>
          <p:cNvSpPr>
            <a:spLocks noGrp="1"/>
          </p:cNvSpPr>
          <p:nvPr>
            <p:ph type="sldNum" idx="12"/>
          </p:nvPr>
        </p:nvSpPr>
        <p:spPr/>
        <p:txBody>
          <a:bodyPr/>
          <a:lstStyle>
            <a:lvl1pPr>
              <a:defRPr/>
            </a:lvl1pPr>
          </a:lstStyle>
          <a:p>
            <a:fld id="{861E87CA-7527-4045-89BF-38367857F519}" type="slidenum">
              <a:rPr lang="en-US" altLang="en-US"/>
              <a:pPr/>
              <a:t>‹#›</a:t>
            </a:fld>
            <a:endParaRPr lang="en-US" altLang="en-US"/>
          </a:p>
        </p:txBody>
      </p:sp>
    </p:spTree>
    <p:extLst>
      <p:ext uri="{BB962C8B-B14F-4D97-AF65-F5344CB8AC3E}">
        <p14:creationId xmlns:p14="http://schemas.microsoft.com/office/powerpoint/2010/main" val="25101107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8BFBF-0157-4CE3-9090-915687BF07DB}"/>
              </a:ext>
            </a:extLst>
          </p:cNvPr>
          <p:cNvSpPr>
            <a:spLocks noGrp="1"/>
          </p:cNvSpPr>
          <p:nvPr>
            <p:ph type="title"/>
          </p:nvPr>
        </p:nvSpPr>
        <p:spPr>
          <a:xfrm>
            <a:off x="693738" y="503238"/>
            <a:ext cx="3251200" cy="17653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99DC0B-C8B3-48B2-8585-D4ABE4573C59}"/>
              </a:ext>
            </a:extLst>
          </p:cNvPr>
          <p:cNvSpPr>
            <a:spLocks noGrp="1"/>
          </p:cNvSpPr>
          <p:nvPr>
            <p:ph type="pic" idx="1"/>
          </p:nvPr>
        </p:nvSpPr>
        <p:spPr>
          <a:xfrm>
            <a:off x="4286250" y="1089025"/>
            <a:ext cx="5102225" cy="5372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1A9F9F6-AF35-4B5E-9267-7BBB82DCA063}"/>
              </a:ext>
            </a:extLst>
          </p:cNvPr>
          <p:cNvSpPr>
            <a:spLocks noGrp="1"/>
          </p:cNvSpPr>
          <p:nvPr>
            <p:ph type="body" sz="half" idx="2"/>
          </p:nvPr>
        </p:nvSpPr>
        <p:spPr>
          <a:xfrm>
            <a:off x="693738" y="2268538"/>
            <a:ext cx="3251200" cy="42005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6EC711-4936-4951-B4BA-C1813545624A}"/>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E671AE7D-D5BF-4E54-8EA8-F2AE2E288804}"/>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E9EC43BF-A788-4EDE-BBF6-DBD636A81789}"/>
              </a:ext>
            </a:extLst>
          </p:cNvPr>
          <p:cNvSpPr>
            <a:spLocks noGrp="1"/>
          </p:cNvSpPr>
          <p:nvPr>
            <p:ph type="sldNum" idx="12"/>
          </p:nvPr>
        </p:nvSpPr>
        <p:spPr/>
        <p:txBody>
          <a:bodyPr/>
          <a:lstStyle>
            <a:lvl1pPr>
              <a:defRPr/>
            </a:lvl1pPr>
          </a:lstStyle>
          <a:p>
            <a:fld id="{A915E4B0-D1AE-47C7-B684-8EB1B476D289}" type="slidenum">
              <a:rPr lang="en-US" altLang="en-US"/>
              <a:pPr/>
              <a:t>‹#›</a:t>
            </a:fld>
            <a:endParaRPr lang="en-US" altLang="en-US"/>
          </a:p>
        </p:txBody>
      </p:sp>
    </p:spTree>
    <p:extLst>
      <p:ext uri="{BB962C8B-B14F-4D97-AF65-F5344CB8AC3E}">
        <p14:creationId xmlns:p14="http://schemas.microsoft.com/office/powerpoint/2010/main" val="24558725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72511-7D55-4685-AA20-6BA7158845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80B14A-CCB0-4395-AE2F-A2E99E191E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973CD8-6128-4674-B26F-D005DFD21E83}"/>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11788A05-9A92-4D4D-AD90-ADD1E065B36A}"/>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DBC1D06C-5F76-4050-8BA6-98641B09276B}"/>
              </a:ext>
            </a:extLst>
          </p:cNvPr>
          <p:cNvSpPr>
            <a:spLocks noGrp="1"/>
          </p:cNvSpPr>
          <p:nvPr>
            <p:ph type="sldNum" idx="12"/>
          </p:nvPr>
        </p:nvSpPr>
        <p:spPr/>
        <p:txBody>
          <a:bodyPr/>
          <a:lstStyle>
            <a:lvl1pPr>
              <a:defRPr/>
            </a:lvl1pPr>
          </a:lstStyle>
          <a:p>
            <a:fld id="{03075D6C-09E3-4773-8487-3C38BCC28AB4}" type="slidenum">
              <a:rPr lang="en-US" altLang="en-US"/>
              <a:pPr/>
              <a:t>‹#›</a:t>
            </a:fld>
            <a:endParaRPr lang="en-US" altLang="en-US"/>
          </a:p>
        </p:txBody>
      </p:sp>
    </p:spTree>
    <p:extLst>
      <p:ext uri="{BB962C8B-B14F-4D97-AF65-F5344CB8AC3E}">
        <p14:creationId xmlns:p14="http://schemas.microsoft.com/office/powerpoint/2010/main" val="35594897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3132EF-17E1-409C-8D6E-C5C004735F86}"/>
              </a:ext>
            </a:extLst>
          </p:cNvPr>
          <p:cNvSpPr>
            <a:spLocks noGrp="1"/>
          </p:cNvSpPr>
          <p:nvPr>
            <p:ph type="title" orient="vert"/>
          </p:nvPr>
        </p:nvSpPr>
        <p:spPr>
          <a:xfrm>
            <a:off x="7302500" y="301625"/>
            <a:ext cx="2265363" cy="645160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A14C9C-763C-4848-9910-9AAF9E0D82B4}"/>
              </a:ext>
            </a:extLst>
          </p:cNvPr>
          <p:cNvSpPr>
            <a:spLocks noGrp="1"/>
          </p:cNvSpPr>
          <p:nvPr>
            <p:ph type="body" orient="vert" idx="1"/>
          </p:nvPr>
        </p:nvSpPr>
        <p:spPr>
          <a:xfrm>
            <a:off x="503238" y="301625"/>
            <a:ext cx="6646862" cy="6451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A6EA30-30C5-44FB-A70F-B7A764734DF8}"/>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1A6B80E9-6298-49CE-9390-41F80761FD17}"/>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71C08F77-1E56-4622-B42B-D0732B52362F}"/>
              </a:ext>
            </a:extLst>
          </p:cNvPr>
          <p:cNvSpPr>
            <a:spLocks noGrp="1"/>
          </p:cNvSpPr>
          <p:nvPr>
            <p:ph type="sldNum" idx="12"/>
          </p:nvPr>
        </p:nvSpPr>
        <p:spPr/>
        <p:txBody>
          <a:bodyPr/>
          <a:lstStyle>
            <a:lvl1pPr>
              <a:defRPr/>
            </a:lvl1pPr>
          </a:lstStyle>
          <a:p>
            <a:fld id="{BE856555-EDC4-46C9-832B-CA87AFBE8E4A}" type="slidenum">
              <a:rPr lang="en-US" altLang="en-US"/>
              <a:pPr/>
              <a:t>‹#›</a:t>
            </a:fld>
            <a:endParaRPr lang="en-US" altLang="en-US"/>
          </a:p>
        </p:txBody>
      </p:sp>
    </p:spTree>
    <p:extLst>
      <p:ext uri="{BB962C8B-B14F-4D97-AF65-F5344CB8AC3E}">
        <p14:creationId xmlns:p14="http://schemas.microsoft.com/office/powerpoint/2010/main" val="8900402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65510-87A9-476C-896B-5953CE333FCE}"/>
              </a:ext>
            </a:extLst>
          </p:cNvPr>
          <p:cNvSpPr>
            <a:spLocks noGrp="1"/>
          </p:cNvSpPr>
          <p:nvPr>
            <p:ph type="ctrTitle"/>
          </p:nvPr>
        </p:nvSpPr>
        <p:spPr>
          <a:xfrm>
            <a:off x="1260475" y="1236663"/>
            <a:ext cx="7559675" cy="2632075"/>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BAC1240-CF2D-4BA7-B280-BADFB0C9D78F}"/>
              </a:ext>
            </a:extLst>
          </p:cNvPr>
          <p:cNvSpPr>
            <a:spLocks noGrp="1"/>
          </p:cNvSpPr>
          <p:nvPr>
            <p:ph type="subTitle" idx="1"/>
          </p:nvPr>
        </p:nvSpPr>
        <p:spPr>
          <a:xfrm>
            <a:off x="1260475" y="3970338"/>
            <a:ext cx="7559675" cy="18256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17A4A01-BFA7-4099-B8F3-4FBE03DEDA78}"/>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46C6C96B-181F-4B7E-A07F-91309310FEDF}"/>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0DF4E2FE-84D0-4854-AA42-0647ED1AAA8F}"/>
              </a:ext>
            </a:extLst>
          </p:cNvPr>
          <p:cNvSpPr>
            <a:spLocks noGrp="1"/>
          </p:cNvSpPr>
          <p:nvPr>
            <p:ph type="sldNum" idx="12"/>
          </p:nvPr>
        </p:nvSpPr>
        <p:spPr/>
        <p:txBody>
          <a:bodyPr/>
          <a:lstStyle>
            <a:lvl1pPr>
              <a:defRPr/>
            </a:lvl1pPr>
          </a:lstStyle>
          <a:p>
            <a:fld id="{081D1965-591E-46AC-BAE8-4969B859DCE2}" type="slidenum">
              <a:rPr lang="en-US" altLang="en-US"/>
              <a:pPr/>
              <a:t>‹#›</a:t>
            </a:fld>
            <a:endParaRPr lang="en-US" altLang="en-US"/>
          </a:p>
        </p:txBody>
      </p:sp>
    </p:spTree>
    <p:extLst>
      <p:ext uri="{BB962C8B-B14F-4D97-AF65-F5344CB8AC3E}">
        <p14:creationId xmlns:p14="http://schemas.microsoft.com/office/powerpoint/2010/main" val="13474661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E98A3-CC81-4BE2-B633-E3B61B3C3F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673C77-BE6F-4497-8747-C33ECAFEBB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41DAB3-05E2-489B-9347-65ADF5D0E2AA}"/>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CE3767CE-4873-4381-97A7-0B66DBB05D0D}"/>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F366C398-8FC9-413D-AA2D-F179E50B1BF5}"/>
              </a:ext>
            </a:extLst>
          </p:cNvPr>
          <p:cNvSpPr>
            <a:spLocks noGrp="1"/>
          </p:cNvSpPr>
          <p:nvPr>
            <p:ph type="sldNum" idx="12"/>
          </p:nvPr>
        </p:nvSpPr>
        <p:spPr/>
        <p:txBody>
          <a:bodyPr/>
          <a:lstStyle>
            <a:lvl1pPr>
              <a:defRPr/>
            </a:lvl1pPr>
          </a:lstStyle>
          <a:p>
            <a:fld id="{4470745E-0000-4336-B003-32500FBB0D4C}" type="slidenum">
              <a:rPr lang="en-US" altLang="en-US"/>
              <a:pPr/>
              <a:t>‹#›</a:t>
            </a:fld>
            <a:endParaRPr lang="en-US" altLang="en-US"/>
          </a:p>
        </p:txBody>
      </p:sp>
    </p:spTree>
    <p:extLst>
      <p:ext uri="{BB962C8B-B14F-4D97-AF65-F5344CB8AC3E}">
        <p14:creationId xmlns:p14="http://schemas.microsoft.com/office/powerpoint/2010/main" val="138217871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48496-4CA3-49B4-A05F-327242DA0B49}"/>
              </a:ext>
            </a:extLst>
          </p:cNvPr>
          <p:cNvSpPr>
            <a:spLocks noGrp="1"/>
          </p:cNvSpPr>
          <p:nvPr>
            <p:ph type="title"/>
          </p:nvPr>
        </p:nvSpPr>
        <p:spPr>
          <a:xfrm>
            <a:off x="687388" y="1884363"/>
            <a:ext cx="8694737" cy="31448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37400C-5FD7-4D27-9150-6BBD6C08C66C}"/>
              </a:ext>
            </a:extLst>
          </p:cNvPr>
          <p:cNvSpPr>
            <a:spLocks noGrp="1"/>
          </p:cNvSpPr>
          <p:nvPr>
            <p:ph type="body" idx="1"/>
          </p:nvPr>
        </p:nvSpPr>
        <p:spPr>
          <a:xfrm>
            <a:off x="687388" y="5059363"/>
            <a:ext cx="8694737" cy="16525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a:extLst>
              <a:ext uri="{FF2B5EF4-FFF2-40B4-BE49-F238E27FC236}">
                <a16:creationId xmlns:a16="http://schemas.microsoft.com/office/drawing/2014/main" id="{C52A45FE-6BDB-4807-9213-4FADCEF0C107}"/>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2F8C6ABB-500B-4301-A96D-C3EB593BD8EC}"/>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2DD15CCD-5757-4D48-B49E-6B838B615AD2}"/>
              </a:ext>
            </a:extLst>
          </p:cNvPr>
          <p:cNvSpPr>
            <a:spLocks noGrp="1"/>
          </p:cNvSpPr>
          <p:nvPr>
            <p:ph type="sldNum" idx="12"/>
          </p:nvPr>
        </p:nvSpPr>
        <p:spPr/>
        <p:txBody>
          <a:bodyPr/>
          <a:lstStyle>
            <a:lvl1pPr>
              <a:defRPr/>
            </a:lvl1pPr>
          </a:lstStyle>
          <a:p>
            <a:fld id="{17B2A621-0063-41C1-8A0B-AB4A531759C1}" type="slidenum">
              <a:rPr lang="en-US" altLang="en-US"/>
              <a:pPr/>
              <a:t>‹#›</a:t>
            </a:fld>
            <a:endParaRPr lang="en-US" altLang="en-US"/>
          </a:p>
        </p:txBody>
      </p:sp>
    </p:spTree>
    <p:extLst>
      <p:ext uri="{BB962C8B-B14F-4D97-AF65-F5344CB8AC3E}">
        <p14:creationId xmlns:p14="http://schemas.microsoft.com/office/powerpoint/2010/main" val="42948557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492DA-B224-4D33-9BB7-F95B450A84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6133C3-8C61-4C70-B986-51C340074AF6}"/>
              </a:ext>
            </a:extLst>
          </p:cNvPr>
          <p:cNvSpPr>
            <a:spLocks noGrp="1"/>
          </p:cNvSpPr>
          <p:nvPr>
            <p:ph sz="half" idx="1"/>
          </p:nvPr>
        </p:nvSpPr>
        <p:spPr>
          <a:xfrm>
            <a:off x="503238" y="1768475"/>
            <a:ext cx="4456112" cy="4983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771BE8-3CD0-4FAE-BD96-707167B8F7C8}"/>
              </a:ext>
            </a:extLst>
          </p:cNvPr>
          <p:cNvSpPr>
            <a:spLocks noGrp="1"/>
          </p:cNvSpPr>
          <p:nvPr>
            <p:ph sz="half" idx="2"/>
          </p:nvPr>
        </p:nvSpPr>
        <p:spPr>
          <a:xfrm>
            <a:off x="5111750" y="1768475"/>
            <a:ext cx="4456113" cy="4983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FE4768C-6BD2-46FA-AC8F-BAE70CD265A3}"/>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4F35BAF9-23CE-4E27-B693-AC6E3E5EC125}"/>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921ED00A-8597-4FE6-B925-0DEEDA6A7437}"/>
              </a:ext>
            </a:extLst>
          </p:cNvPr>
          <p:cNvSpPr>
            <a:spLocks noGrp="1"/>
          </p:cNvSpPr>
          <p:nvPr>
            <p:ph type="sldNum" idx="12"/>
          </p:nvPr>
        </p:nvSpPr>
        <p:spPr/>
        <p:txBody>
          <a:bodyPr/>
          <a:lstStyle>
            <a:lvl1pPr>
              <a:defRPr/>
            </a:lvl1pPr>
          </a:lstStyle>
          <a:p>
            <a:fld id="{8852C5D0-0202-4622-92E9-48ECD64929DE}" type="slidenum">
              <a:rPr lang="en-US" altLang="en-US"/>
              <a:pPr/>
              <a:t>‹#›</a:t>
            </a:fld>
            <a:endParaRPr lang="en-US" altLang="en-US"/>
          </a:p>
        </p:txBody>
      </p:sp>
    </p:spTree>
    <p:extLst>
      <p:ext uri="{BB962C8B-B14F-4D97-AF65-F5344CB8AC3E}">
        <p14:creationId xmlns:p14="http://schemas.microsoft.com/office/powerpoint/2010/main" val="133764068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C981E-70FF-4332-A199-F089BED80A01}"/>
              </a:ext>
            </a:extLst>
          </p:cNvPr>
          <p:cNvSpPr>
            <a:spLocks noGrp="1"/>
          </p:cNvSpPr>
          <p:nvPr>
            <p:ph type="title"/>
          </p:nvPr>
        </p:nvSpPr>
        <p:spPr>
          <a:xfrm>
            <a:off x="693738" y="403225"/>
            <a:ext cx="8694737" cy="14605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DB0DA816-7705-4297-8972-238BF1A8D2A7}"/>
              </a:ext>
            </a:extLst>
          </p:cNvPr>
          <p:cNvSpPr>
            <a:spLocks noGrp="1"/>
          </p:cNvSpPr>
          <p:nvPr>
            <p:ph type="body" idx="1"/>
          </p:nvPr>
        </p:nvSpPr>
        <p:spPr>
          <a:xfrm>
            <a:off x="693738" y="1852613"/>
            <a:ext cx="4265612" cy="9080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C3B504-33CF-42EC-9B62-3843374E2F08}"/>
              </a:ext>
            </a:extLst>
          </p:cNvPr>
          <p:cNvSpPr>
            <a:spLocks noGrp="1"/>
          </p:cNvSpPr>
          <p:nvPr>
            <p:ph sz="half" idx="2"/>
          </p:nvPr>
        </p:nvSpPr>
        <p:spPr>
          <a:xfrm>
            <a:off x="693738" y="2760663"/>
            <a:ext cx="4265612" cy="4062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7C761D3-32C8-4F8F-8089-2AD2097A24E2}"/>
              </a:ext>
            </a:extLst>
          </p:cNvPr>
          <p:cNvSpPr>
            <a:spLocks noGrp="1"/>
          </p:cNvSpPr>
          <p:nvPr>
            <p:ph type="body" sz="quarter" idx="3"/>
          </p:nvPr>
        </p:nvSpPr>
        <p:spPr>
          <a:xfrm>
            <a:off x="5103813" y="1852613"/>
            <a:ext cx="4284662" cy="9080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734121-86F9-4F20-9B82-41B072265DBB}"/>
              </a:ext>
            </a:extLst>
          </p:cNvPr>
          <p:cNvSpPr>
            <a:spLocks noGrp="1"/>
          </p:cNvSpPr>
          <p:nvPr>
            <p:ph sz="quarter" idx="4"/>
          </p:nvPr>
        </p:nvSpPr>
        <p:spPr>
          <a:xfrm>
            <a:off x="5103813" y="2760663"/>
            <a:ext cx="4284662" cy="4062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E4C6639-D01C-4C6F-BE6F-3A8A1B24F0BB}"/>
              </a:ext>
            </a:extLst>
          </p:cNvPr>
          <p:cNvSpPr>
            <a:spLocks noGrp="1"/>
          </p:cNvSpPr>
          <p:nvPr>
            <p:ph type="dt"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238CB594-AEC1-4BA2-8909-B1777DD325A6}"/>
              </a:ext>
            </a:extLst>
          </p:cNvPr>
          <p:cNvSpPr>
            <a:spLocks noGrp="1"/>
          </p:cNvSpPr>
          <p:nvPr>
            <p:ph type="ft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0F2EB76E-E0BD-4333-9527-8C2D9510A252}"/>
              </a:ext>
            </a:extLst>
          </p:cNvPr>
          <p:cNvSpPr>
            <a:spLocks noGrp="1"/>
          </p:cNvSpPr>
          <p:nvPr>
            <p:ph type="sldNum" idx="12"/>
          </p:nvPr>
        </p:nvSpPr>
        <p:spPr/>
        <p:txBody>
          <a:bodyPr/>
          <a:lstStyle>
            <a:lvl1pPr>
              <a:defRPr/>
            </a:lvl1pPr>
          </a:lstStyle>
          <a:p>
            <a:fld id="{D7EB127D-AF1C-45D3-BDF5-CAFEC55F3CB8}" type="slidenum">
              <a:rPr lang="en-US" altLang="en-US"/>
              <a:pPr/>
              <a:t>‹#›</a:t>
            </a:fld>
            <a:endParaRPr lang="en-US" altLang="en-US"/>
          </a:p>
        </p:txBody>
      </p:sp>
    </p:spTree>
    <p:extLst>
      <p:ext uri="{BB962C8B-B14F-4D97-AF65-F5344CB8AC3E}">
        <p14:creationId xmlns:p14="http://schemas.microsoft.com/office/powerpoint/2010/main" val="4899768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FC4CA-7698-48C3-9806-F096DD20713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03C2EFA-FCDF-48AB-A48B-CA8E322D41CA}"/>
              </a:ext>
            </a:extLst>
          </p:cNvPr>
          <p:cNvSpPr>
            <a:spLocks noGrp="1"/>
          </p:cNvSpPr>
          <p:nvPr>
            <p:ph type="dt"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EDB526CB-12C8-4871-9D36-332E670ADA48}"/>
              </a:ext>
            </a:extLst>
          </p:cNvPr>
          <p:cNvSpPr>
            <a:spLocks noGrp="1"/>
          </p:cNvSpPr>
          <p:nvPr>
            <p:ph type="ft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824D5732-6D66-4762-9AFD-3E70DC890436}"/>
              </a:ext>
            </a:extLst>
          </p:cNvPr>
          <p:cNvSpPr>
            <a:spLocks noGrp="1"/>
          </p:cNvSpPr>
          <p:nvPr>
            <p:ph type="sldNum" idx="12"/>
          </p:nvPr>
        </p:nvSpPr>
        <p:spPr/>
        <p:txBody>
          <a:bodyPr/>
          <a:lstStyle>
            <a:lvl1pPr>
              <a:defRPr/>
            </a:lvl1pPr>
          </a:lstStyle>
          <a:p>
            <a:fld id="{183B0AE8-FBD7-437A-8987-884DF7E57A4C}" type="slidenum">
              <a:rPr lang="en-US" altLang="en-US"/>
              <a:pPr/>
              <a:t>‹#›</a:t>
            </a:fld>
            <a:endParaRPr lang="en-US" altLang="en-US"/>
          </a:p>
        </p:txBody>
      </p:sp>
    </p:spTree>
    <p:extLst>
      <p:ext uri="{BB962C8B-B14F-4D97-AF65-F5344CB8AC3E}">
        <p14:creationId xmlns:p14="http://schemas.microsoft.com/office/powerpoint/2010/main" val="1640377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71D00-7C09-4AA1-BC07-18404FCAFF9A}"/>
              </a:ext>
            </a:extLst>
          </p:cNvPr>
          <p:cNvSpPr>
            <a:spLocks noGrp="1"/>
          </p:cNvSpPr>
          <p:nvPr>
            <p:ph type="title"/>
          </p:nvPr>
        </p:nvSpPr>
        <p:spPr>
          <a:xfrm>
            <a:off x="687388" y="1884363"/>
            <a:ext cx="8694737" cy="31448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CDF5E66-E39D-4CCA-A0FB-F254D0B8ABCA}"/>
              </a:ext>
            </a:extLst>
          </p:cNvPr>
          <p:cNvSpPr>
            <a:spLocks noGrp="1"/>
          </p:cNvSpPr>
          <p:nvPr>
            <p:ph type="body" idx="1"/>
          </p:nvPr>
        </p:nvSpPr>
        <p:spPr>
          <a:xfrm>
            <a:off x="687388" y="5059363"/>
            <a:ext cx="8694737" cy="16525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a:extLst>
              <a:ext uri="{FF2B5EF4-FFF2-40B4-BE49-F238E27FC236}">
                <a16:creationId xmlns:a16="http://schemas.microsoft.com/office/drawing/2014/main" id="{CAADFCF2-4D92-4D5C-B579-45565FF04BE1}"/>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767CFD93-C1F1-469F-BAD0-DFDAE5946E77}"/>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5436C42F-84C1-42C3-9389-E2DFD91A7659}"/>
              </a:ext>
            </a:extLst>
          </p:cNvPr>
          <p:cNvSpPr>
            <a:spLocks noGrp="1"/>
          </p:cNvSpPr>
          <p:nvPr>
            <p:ph type="sldNum" idx="12"/>
          </p:nvPr>
        </p:nvSpPr>
        <p:spPr/>
        <p:txBody>
          <a:bodyPr/>
          <a:lstStyle>
            <a:lvl1pPr>
              <a:defRPr/>
            </a:lvl1pPr>
          </a:lstStyle>
          <a:p>
            <a:fld id="{5C457788-44B7-458F-BE85-D634783CCDBB}" type="slidenum">
              <a:rPr lang="en-US" altLang="en-US"/>
              <a:pPr/>
              <a:t>‹#›</a:t>
            </a:fld>
            <a:endParaRPr lang="en-US" altLang="en-US"/>
          </a:p>
        </p:txBody>
      </p:sp>
    </p:spTree>
    <p:extLst>
      <p:ext uri="{BB962C8B-B14F-4D97-AF65-F5344CB8AC3E}">
        <p14:creationId xmlns:p14="http://schemas.microsoft.com/office/powerpoint/2010/main" val="16416137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3152EA-17BC-4EA3-A4A3-111A49AEBCE1}"/>
              </a:ext>
            </a:extLst>
          </p:cNvPr>
          <p:cNvSpPr>
            <a:spLocks noGrp="1"/>
          </p:cNvSpPr>
          <p:nvPr>
            <p:ph type="dt"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7D55D6E1-C52A-44FB-A089-6481D37DD299}"/>
              </a:ext>
            </a:extLst>
          </p:cNvPr>
          <p:cNvSpPr>
            <a:spLocks noGrp="1"/>
          </p:cNvSpPr>
          <p:nvPr>
            <p:ph type="ft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158529B6-88B8-4FD8-B3CC-2CEA671A0A38}"/>
              </a:ext>
            </a:extLst>
          </p:cNvPr>
          <p:cNvSpPr>
            <a:spLocks noGrp="1"/>
          </p:cNvSpPr>
          <p:nvPr>
            <p:ph type="sldNum" idx="12"/>
          </p:nvPr>
        </p:nvSpPr>
        <p:spPr/>
        <p:txBody>
          <a:bodyPr/>
          <a:lstStyle>
            <a:lvl1pPr>
              <a:defRPr/>
            </a:lvl1pPr>
          </a:lstStyle>
          <a:p>
            <a:fld id="{4BD69857-71E7-4A1A-8C6D-6F2D50E1FF0C}" type="slidenum">
              <a:rPr lang="en-US" altLang="en-US"/>
              <a:pPr/>
              <a:t>‹#›</a:t>
            </a:fld>
            <a:endParaRPr lang="en-US" altLang="en-US"/>
          </a:p>
        </p:txBody>
      </p:sp>
    </p:spTree>
    <p:extLst>
      <p:ext uri="{BB962C8B-B14F-4D97-AF65-F5344CB8AC3E}">
        <p14:creationId xmlns:p14="http://schemas.microsoft.com/office/powerpoint/2010/main" val="112788823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26963-B4B4-4B40-AF3C-0B6335219318}"/>
              </a:ext>
            </a:extLst>
          </p:cNvPr>
          <p:cNvSpPr>
            <a:spLocks noGrp="1"/>
          </p:cNvSpPr>
          <p:nvPr>
            <p:ph type="title"/>
          </p:nvPr>
        </p:nvSpPr>
        <p:spPr>
          <a:xfrm>
            <a:off x="693738" y="503238"/>
            <a:ext cx="3251200" cy="17653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384F15-AB9E-4BDF-8243-7334FFDA1CE3}"/>
              </a:ext>
            </a:extLst>
          </p:cNvPr>
          <p:cNvSpPr>
            <a:spLocks noGrp="1"/>
          </p:cNvSpPr>
          <p:nvPr>
            <p:ph idx="1"/>
          </p:nvPr>
        </p:nvSpPr>
        <p:spPr>
          <a:xfrm>
            <a:off x="4286250" y="1089025"/>
            <a:ext cx="5102225" cy="53721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4A332B-E4FA-4376-BC28-163FEF906707}"/>
              </a:ext>
            </a:extLst>
          </p:cNvPr>
          <p:cNvSpPr>
            <a:spLocks noGrp="1"/>
          </p:cNvSpPr>
          <p:nvPr>
            <p:ph type="body" sz="half" idx="2"/>
          </p:nvPr>
        </p:nvSpPr>
        <p:spPr>
          <a:xfrm>
            <a:off x="693738" y="2268538"/>
            <a:ext cx="3251200" cy="42005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47920F-43FD-44AB-B2C6-6B356C01D9C4}"/>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E71DCA56-739E-4082-9599-82B11C4CECD1}"/>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86BE2109-8B65-4498-93AB-93872EFD2008}"/>
              </a:ext>
            </a:extLst>
          </p:cNvPr>
          <p:cNvSpPr>
            <a:spLocks noGrp="1"/>
          </p:cNvSpPr>
          <p:nvPr>
            <p:ph type="sldNum" idx="12"/>
          </p:nvPr>
        </p:nvSpPr>
        <p:spPr/>
        <p:txBody>
          <a:bodyPr/>
          <a:lstStyle>
            <a:lvl1pPr>
              <a:defRPr/>
            </a:lvl1pPr>
          </a:lstStyle>
          <a:p>
            <a:fld id="{750CC0D3-FC70-457D-ADED-330434F970F8}" type="slidenum">
              <a:rPr lang="en-US" altLang="en-US"/>
              <a:pPr/>
              <a:t>‹#›</a:t>
            </a:fld>
            <a:endParaRPr lang="en-US" altLang="en-US"/>
          </a:p>
        </p:txBody>
      </p:sp>
    </p:spTree>
    <p:extLst>
      <p:ext uri="{BB962C8B-B14F-4D97-AF65-F5344CB8AC3E}">
        <p14:creationId xmlns:p14="http://schemas.microsoft.com/office/powerpoint/2010/main" val="35236031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96942-4C42-4273-8E84-040504836488}"/>
              </a:ext>
            </a:extLst>
          </p:cNvPr>
          <p:cNvSpPr>
            <a:spLocks noGrp="1"/>
          </p:cNvSpPr>
          <p:nvPr>
            <p:ph type="title"/>
          </p:nvPr>
        </p:nvSpPr>
        <p:spPr>
          <a:xfrm>
            <a:off x="693738" y="503238"/>
            <a:ext cx="3251200" cy="17653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CF454F-97A1-4392-89A7-BA46FB3F9518}"/>
              </a:ext>
            </a:extLst>
          </p:cNvPr>
          <p:cNvSpPr>
            <a:spLocks noGrp="1"/>
          </p:cNvSpPr>
          <p:nvPr>
            <p:ph type="pic" idx="1"/>
          </p:nvPr>
        </p:nvSpPr>
        <p:spPr>
          <a:xfrm>
            <a:off x="4286250" y="1089025"/>
            <a:ext cx="5102225" cy="5372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0730B9-3329-4C89-B95B-F0BE8FF40C8D}"/>
              </a:ext>
            </a:extLst>
          </p:cNvPr>
          <p:cNvSpPr>
            <a:spLocks noGrp="1"/>
          </p:cNvSpPr>
          <p:nvPr>
            <p:ph type="body" sz="half" idx="2"/>
          </p:nvPr>
        </p:nvSpPr>
        <p:spPr>
          <a:xfrm>
            <a:off x="693738" y="2268538"/>
            <a:ext cx="3251200" cy="42005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2BD876-CA9A-42E9-BA2C-57D9E3C91768}"/>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9017D019-9871-4B13-BEE4-BC24F291AC55}"/>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172E3C2A-D0F1-408B-B577-C8AE1BE8A61E}"/>
              </a:ext>
            </a:extLst>
          </p:cNvPr>
          <p:cNvSpPr>
            <a:spLocks noGrp="1"/>
          </p:cNvSpPr>
          <p:nvPr>
            <p:ph type="sldNum" idx="12"/>
          </p:nvPr>
        </p:nvSpPr>
        <p:spPr/>
        <p:txBody>
          <a:bodyPr/>
          <a:lstStyle>
            <a:lvl1pPr>
              <a:defRPr/>
            </a:lvl1pPr>
          </a:lstStyle>
          <a:p>
            <a:fld id="{6AED5343-F92A-4541-8804-1D4361503D85}" type="slidenum">
              <a:rPr lang="en-US" altLang="en-US"/>
              <a:pPr/>
              <a:t>‹#›</a:t>
            </a:fld>
            <a:endParaRPr lang="en-US" altLang="en-US"/>
          </a:p>
        </p:txBody>
      </p:sp>
    </p:spTree>
    <p:extLst>
      <p:ext uri="{BB962C8B-B14F-4D97-AF65-F5344CB8AC3E}">
        <p14:creationId xmlns:p14="http://schemas.microsoft.com/office/powerpoint/2010/main" val="1443744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3110A-4DF0-451C-A7D8-B206665ADA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AC2C95A-FA4C-448C-BB1F-CD30806212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09BA37-10D1-4406-8B7C-A04772DC6163}"/>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42446261-CF75-4E13-A826-03E8D5CBF0C3}"/>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F01472A0-A4B1-48FA-8227-BF291D4373A6}"/>
              </a:ext>
            </a:extLst>
          </p:cNvPr>
          <p:cNvSpPr>
            <a:spLocks noGrp="1"/>
          </p:cNvSpPr>
          <p:nvPr>
            <p:ph type="sldNum" idx="12"/>
          </p:nvPr>
        </p:nvSpPr>
        <p:spPr/>
        <p:txBody>
          <a:bodyPr/>
          <a:lstStyle>
            <a:lvl1pPr>
              <a:defRPr/>
            </a:lvl1pPr>
          </a:lstStyle>
          <a:p>
            <a:fld id="{EA679CE5-F3EE-4FF2-9586-44F7AEF4C104}" type="slidenum">
              <a:rPr lang="en-US" altLang="en-US"/>
              <a:pPr/>
              <a:t>‹#›</a:t>
            </a:fld>
            <a:endParaRPr lang="en-US" altLang="en-US"/>
          </a:p>
        </p:txBody>
      </p:sp>
    </p:spTree>
    <p:extLst>
      <p:ext uri="{BB962C8B-B14F-4D97-AF65-F5344CB8AC3E}">
        <p14:creationId xmlns:p14="http://schemas.microsoft.com/office/powerpoint/2010/main" val="11858655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101160-754C-478D-A8AB-FCC692EE068F}"/>
              </a:ext>
            </a:extLst>
          </p:cNvPr>
          <p:cNvSpPr>
            <a:spLocks noGrp="1"/>
          </p:cNvSpPr>
          <p:nvPr>
            <p:ph type="title" orient="vert"/>
          </p:nvPr>
        </p:nvSpPr>
        <p:spPr>
          <a:xfrm>
            <a:off x="7302500" y="301625"/>
            <a:ext cx="2265363" cy="64500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541DF5E-6E2D-494E-B0DE-9DB9EC26DB0D}"/>
              </a:ext>
            </a:extLst>
          </p:cNvPr>
          <p:cNvSpPr>
            <a:spLocks noGrp="1"/>
          </p:cNvSpPr>
          <p:nvPr>
            <p:ph type="body" orient="vert" idx="1"/>
          </p:nvPr>
        </p:nvSpPr>
        <p:spPr>
          <a:xfrm>
            <a:off x="503238" y="301625"/>
            <a:ext cx="6646862" cy="64500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268CDA-EF9E-4D18-AE17-FDB471D3C349}"/>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75753232-F186-4354-8E44-4E0BF14C7AA3}"/>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AA21378A-F7AE-446D-BE09-1BA69C63F3E1}"/>
              </a:ext>
            </a:extLst>
          </p:cNvPr>
          <p:cNvSpPr>
            <a:spLocks noGrp="1"/>
          </p:cNvSpPr>
          <p:nvPr>
            <p:ph type="sldNum" idx="12"/>
          </p:nvPr>
        </p:nvSpPr>
        <p:spPr/>
        <p:txBody>
          <a:bodyPr/>
          <a:lstStyle>
            <a:lvl1pPr>
              <a:defRPr/>
            </a:lvl1pPr>
          </a:lstStyle>
          <a:p>
            <a:fld id="{BD2D2158-CD72-4953-8C22-9F85DD97967D}" type="slidenum">
              <a:rPr lang="en-US" altLang="en-US"/>
              <a:pPr/>
              <a:t>‹#›</a:t>
            </a:fld>
            <a:endParaRPr lang="en-US" altLang="en-US"/>
          </a:p>
        </p:txBody>
      </p:sp>
    </p:spTree>
    <p:extLst>
      <p:ext uri="{BB962C8B-B14F-4D97-AF65-F5344CB8AC3E}">
        <p14:creationId xmlns:p14="http://schemas.microsoft.com/office/powerpoint/2010/main" val="147576894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A0220-8A63-4A0B-A1FC-0382168A25C1}"/>
              </a:ext>
            </a:extLst>
          </p:cNvPr>
          <p:cNvSpPr>
            <a:spLocks noGrp="1"/>
          </p:cNvSpPr>
          <p:nvPr>
            <p:ph type="ctrTitle"/>
          </p:nvPr>
        </p:nvSpPr>
        <p:spPr>
          <a:xfrm>
            <a:off x="1260475" y="1236663"/>
            <a:ext cx="7559675" cy="2632075"/>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B40A57-D77D-43BD-95CE-7D63B470460B}"/>
              </a:ext>
            </a:extLst>
          </p:cNvPr>
          <p:cNvSpPr>
            <a:spLocks noGrp="1"/>
          </p:cNvSpPr>
          <p:nvPr>
            <p:ph type="subTitle" idx="1"/>
          </p:nvPr>
        </p:nvSpPr>
        <p:spPr>
          <a:xfrm>
            <a:off x="1260475" y="3970338"/>
            <a:ext cx="7559675" cy="18256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2067D6-9A9D-4E6C-B6D6-AD1883191BAF}"/>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D1F857C8-02F9-4154-AAA6-169BD62D7983}"/>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61B8BBF0-7CB2-4F25-A6B7-548133DF9EFD}"/>
              </a:ext>
            </a:extLst>
          </p:cNvPr>
          <p:cNvSpPr>
            <a:spLocks noGrp="1"/>
          </p:cNvSpPr>
          <p:nvPr>
            <p:ph type="sldNum" idx="12"/>
          </p:nvPr>
        </p:nvSpPr>
        <p:spPr/>
        <p:txBody>
          <a:bodyPr/>
          <a:lstStyle>
            <a:lvl1pPr>
              <a:defRPr/>
            </a:lvl1pPr>
          </a:lstStyle>
          <a:p>
            <a:fld id="{92417C76-BBAE-4380-B05F-714EB76BAF31}" type="slidenum">
              <a:rPr lang="en-US" altLang="en-US"/>
              <a:pPr/>
              <a:t>‹#›</a:t>
            </a:fld>
            <a:endParaRPr lang="en-US" altLang="en-US"/>
          </a:p>
        </p:txBody>
      </p:sp>
    </p:spTree>
    <p:extLst>
      <p:ext uri="{BB962C8B-B14F-4D97-AF65-F5344CB8AC3E}">
        <p14:creationId xmlns:p14="http://schemas.microsoft.com/office/powerpoint/2010/main" val="263181262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A63A0-1389-4F94-BD8B-1F374D81A5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8ED3E6-2207-4823-B10A-78025ADD60A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DE6353-42A0-430D-ADF5-F6B4C685F2C6}"/>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ED191AB6-6DCB-41B4-AA12-1AC329D7CD5A}"/>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A715EEE2-BC3B-4F64-BBDC-CF304E1861AA}"/>
              </a:ext>
            </a:extLst>
          </p:cNvPr>
          <p:cNvSpPr>
            <a:spLocks noGrp="1"/>
          </p:cNvSpPr>
          <p:nvPr>
            <p:ph type="sldNum" idx="12"/>
          </p:nvPr>
        </p:nvSpPr>
        <p:spPr/>
        <p:txBody>
          <a:bodyPr/>
          <a:lstStyle>
            <a:lvl1pPr>
              <a:defRPr/>
            </a:lvl1pPr>
          </a:lstStyle>
          <a:p>
            <a:fld id="{CB573D05-C991-4A50-9FF8-5A6A21C445FC}" type="slidenum">
              <a:rPr lang="en-US" altLang="en-US"/>
              <a:pPr/>
              <a:t>‹#›</a:t>
            </a:fld>
            <a:endParaRPr lang="en-US" altLang="en-US"/>
          </a:p>
        </p:txBody>
      </p:sp>
    </p:spTree>
    <p:extLst>
      <p:ext uri="{BB962C8B-B14F-4D97-AF65-F5344CB8AC3E}">
        <p14:creationId xmlns:p14="http://schemas.microsoft.com/office/powerpoint/2010/main" val="13946269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3A221-88AE-48A1-9696-73ACA259F20C}"/>
              </a:ext>
            </a:extLst>
          </p:cNvPr>
          <p:cNvSpPr>
            <a:spLocks noGrp="1"/>
          </p:cNvSpPr>
          <p:nvPr>
            <p:ph type="title"/>
          </p:nvPr>
        </p:nvSpPr>
        <p:spPr>
          <a:xfrm>
            <a:off x="687388" y="1884363"/>
            <a:ext cx="8694737" cy="31448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D6FB9E-0CE7-4E77-810E-C77814D123C4}"/>
              </a:ext>
            </a:extLst>
          </p:cNvPr>
          <p:cNvSpPr>
            <a:spLocks noGrp="1"/>
          </p:cNvSpPr>
          <p:nvPr>
            <p:ph type="body" idx="1"/>
          </p:nvPr>
        </p:nvSpPr>
        <p:spPr>
          <a:xfrm>
            <a:off x="687388" y="5059363"/>
            <a:ext cx="8694737" cy="16525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a:extLst>
              <a:ext uri="{FF2B5EF4-FFF2-40B4-BE49-F238E27FC236}">
                <a16:creationId xmlns:a16="http://schemas.microsoft.com/office/drawing/2014/main" id="{2C3F5CBE-9CB0-43AF-BA82-1074DCACDE2A}"/>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7F2F6FB6-6142-4A20-AFA4-C064B1CB3CBC}"/>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3FCF8F80-0A81-4612-BF99-A98316772C59}"/>
              </a:ext>
            </a:extLst>
          </p:cNvPr>
          <p:cNvSpPr>
            <a:spLocks noGrp="1"/>
          </p:cNvSpPr>
          <p:nvPr>
            <p:ph type="sldNum" idx="12"/>
          </p:nvPr>
        </p:nvSpPr>
        <p:spPr/>
        <p:txBody>
          <a:bodyPr/>
          <a:lstStyle>
            <a:lvl1pPr>
              <a:defRPr/>
            </a:lvl1pPr>
          </a:lstStyle>
          <a:p>
            <a:fld id="{1765E0A0-930A-424C-BFCF-2C3A7E3AAC97}" type="slidenum">
              <a:rPr lang="en-US" altLang="en-US"/>
              <a:pPr/>
              <a:t>‹#›</a:t>
            </a:fld>
            <a:endParaRPr lang="en-US" altLang="en-US"/>
          </a:p>
        </p:txBody>
      </p:sp>
    </p:spTree>
    <p:extLst>
      <p:ext uri="{BB962C8B-B14F-4D97-AF65-F5344CB8AC3E}">
        <p14:creationId xmlns:p14="http://schemas.microsoft.com/office/powerpoint/2010/main" val="294065288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65154-F509-4AFB-BC8D-85760E9FA7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8BAE79-C507-4EE6-A87F-C502196E10E9}"/>
              </a:ext>
            </a:extLst>
          </p:cNvPr>
          <p:cNvSpPr>
            <a:spLocks noGrp="1"/>
          </p:cNvSpPr>
          <p:nvPr>
            <p:ph sz="half" idx="1"/>
          </p:nvPr>
        </p:nvSpPr>
        <p:spPr>
          <a:xfrm>
            <a:off x="720725" y="1912938"/>
            <a:ext cx="4257675" cy="4344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9DEC267-85CE-4FA1-BCE4-807988815C1A}"/>
              </a:ext>
            </a:extLst>
          </p:cNvPr>
          <p:cNvSpPr>
            <a:spLocks noGrp="1"/>
          </p:cNvSpPr>
          <p:nvPr>
            <p:ph sz="half" idx="2"/>
          </p:nvPr>
        </p:nvSpPr>
        <p:spPr>
          <a:xfrm>
            <a:off x="5130800" y="1912938"/>
            <a:ext cx="4259263" cy="4344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1363B5B-A817-442F-B8BC-87324F7152CC}"/>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7698AA39-3C88-4510-8C92-8AE76BE18843}"/>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A0093D04-0DB9-4883-90A7-DC072DC5DEF8}"/>
              </a:ext>
            </a:extLst>
          </p:cNvPr>
          <p:cNvSpPr>
            <a:spLocks noGrp="1"/>
          </p:cNvSpPr>
          <p:nvPr>
            <p:ph type="sldNum" idx="12"/>
          </p:nvPr>
        </p:nvSpPr>
        <p:spPr/>
        <p:txBody>
          <a:bodyPr/>
          <a:lstStyle>
            <a:lvl1pPr>
              <a:defRPr/>
            </a:lvl1pPr>
          </a:lstStyle>
          <a:p>
            <a:fld id="{2C285D80-DE11-499A-A4AC-E72F3E275A06}" type="slidenum">
              <a:rPr lang="en-US" altLang="en-US"/>
              <a:pPr/>
              <a:t>‹#›</a:t>
            </a:fld>
            <a:endParaRPr lang="en-US" altLang="en-US"/>
          </a:p>
        </p:txBody>
      </p:sp>
    </p:spTree>
    <p:extLst>
      <p:ext uri="{BB962C8B-B14F-4D97-AF65-F5344CB8AC3E}">
        <p14:creationId xmlns:p14="http://schemas.microsoft.com/office/powerpoint/2010/main" val="284963358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6E296-39D4-4FB0-831D-BC0E24B4B9F6}"/>
              </a:ext>
            </a:extLst>
          </p:cNvPr>
          <p:cNvSpPr>
            <a:spLocks noGrp="1"/>
          </p:cNvSpPr>
          <p:nvPr>
            <p:ph type="title"/>
          </p:nvPr>
        </p:nvSpPr>
        <p:spPr>
          <a:xfrm>
            <a:off x="693738" y="403225"/>
            <a:ext cx="8694737" cy="14605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20EFC0CB-97C1-475E-873B-2809F70A8495}"/>
              </a:ext>
            </a:extLst>
          </p:cNvPr>
          <p:cNvSpPr>
            <a:spLocks noGrp="1"/>
          </p:cNvSpPr>
          <p:nvPr>
            <p:ph type="body" idx="1"/>
          </p:nvPr>
        </p:nvSpPr>
        <p:spPr>
          <a:xfrm>
            <a:off x="693738" y="1852613"/>
            <a:ext cx="4265612" cy="9080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B19FD05-F035-40FC-A227-D1469B570783}"/>
              </a:ext>
            </a:extLst>
          </p:cNvPr>
          <p:cNvSpPr>
            <a:spLocks noGrp="1"/>
          </p:cNvSpPr>
          <p:nvPr>
            <p:ph sz="half" idx="2"/>
          </p:nvPr>
        </p:nvSpPr>
        <p:spPr>
          <a:xfrm>
            <a:off x="693738" y="2760663"/>
            <a:ext cx="4265612" cy="4062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5E64C5-12FC-4A98-9355-C8293EE9C1F2}"/>
              </a:ext>
            </a:extLst>
          </p:cNvPr>
          <p:cNvSpPr>
            <a:spLocks noGrp="1"/>
          </p:cNvSpPr>
          <p:nvPr>
            <p:ph type="body" sz="quarter" idx="3"/>
          </p:nvPr>
        </p:nvSpPr>
        <p:spPr>
          <a:xfrm>
            <a:off x="5103813" y="1852613"/>
            <a:ext cx="4284662" cy="9080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A69409-E429-4E05-933D-DE82DB650027}"/>
              </a:ext>
            </a:extLst>
          </p:cNvPr>
          <p:cNvSpPr>
            <a:spLocks noGrp="1"/>
          </p:cNvSpPr>
          <p:nvPr>
            <p:ph sz="quarter" idx="4"/>
          </p:nvPr>
        </p:nvSpPr>
        <p:spPr>
          <a:xfrm>
            <a:off x="5103813" y="2760663"/>
            <a:ext cx="4284662" cy="4062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0AA354-51E7-4690-A3BF-8730D6495CBD}"/>
              </a:ext>
            </a:extLst>
          </p:cNvPr>
          <p:cNvSpPr>
            <a:spLocks noGrp="1"/>
          </p:cNvSpPr>
          <p:nvPr>
            <p:ph type="dt"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86A30C94-CBC7-4506-A714-DF30E2EC045D}"/>
              </a:ext>
            </a:extLst>
          </p:cNvPr>
          <p:cNvSpPr>
            <a:spLocks noGrp="1"/>
          </p:cNvSpPr>
          <p:nvPr>
            <p:ph type="ft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F4449578-3E88-4C13-A30F-7465FEF45017}"/>
              </a:ext>
            </a:extLst>
          </p:cNvPr>
          <p:cNvSpPr>
            <a:spLocks noGrp="1"/>
          </p:cNvSpPr>
          <p:nvPr>
            <p:ph type="sldNum" idx="12"/>
          </p:nvPr>
        </p:nvSpPr>
        <p:spPr/>
        <p:txBody>
          <a:bodyPr/>
          <a:lstStyle>
            <a:lvl1pPr>
              <a:defRPr/>
            </a:lvl1pPr>
          </a:lstStyle>
          <a:p>
            <a:fld id="{8902B039-7275-4940-8B67-649E295A2AC7}" type="slidenum">
              <a:rPr lang="en-US" altLang="en-US"/>
              <a:pPr/>
              <a:t>‹#›</a:t>
            </a:fld>
            <a:endParaRPr lang="en-US" altLang="en-US"/>
          </a:p>
        </p:txBody>
      </p:sp>
    </p:spTree>
    <p:extLst>
      <p:ext uri="{BB962C8B-B14F-4D97-AF65-F5344CB8AC3E}">
        <p14:creationId xmlns:p14="http://schemas.microsoft.com/office/powerpoint/2010/main" val="671058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8DA57-1F97-4E65-8F13-D4B7EDA942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7DCB1D-1E3E-4C09-A68D-1077D8312907}"/>
              </a:ext>
            </a:extLst>
          </p:cNvPr>
          <p:cNvSpPr>
            <a:spLocks noGrp="1"/>
          </p:cNvSpPr>
          <p:nvPr>
            <p:ph sz="half" idx="1"/>
          </p:nvPr>
        </p:nvSpPr>
        <p:spPr>
          <a:xfrm>
            <a:off x="503238" y="1768475"/>
            <a:ext cx="4456112" cy="4983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B2EE6D-F5E4-468F-8C66-3AC5ECE54C80}"/>
              </a:ext>
            </a:extLst>
          </p:cNvPr>
          <p:cNvSpPr>
            <a:spLocks noGrp="1"/>
          </p:cNvSpPr>
          <p:nvPr>
            <p:ph sz="half" idx="2"/>
          </p:nvPr>
        </p:nvSpPr>
        <p:spPr>
          <a:xfrm>
            <a:off x="5111750" y="1768475"/>
            <a:ext cx="4456113" cy="4983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9929D3-EE54-4D49-8887-2CFEACC9385D}"/>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EA451D41-DE22-4EEF-AF33-E3D99B914C40}"/>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927BDAF5-8BDF-48CA-8A9A-C1E35347F02C}"/>
              </a:ext>
            </a:extLst>
          </p:cNvPr>
          <p:cNvSpPr>
            <a:spLocks noGrp="1"/>
          </p:cNvSpPr>
          <p:nvPr>
            <p:ph type="sldNum" idx="12"/>
          </p:nvPr>
        </p:nvSpPr>
        <p:spPr/>
        <p:txBody>
          <a:bodyPr/>
          <a:lstStyle>
            <a:lvl1pPr>
              <a:defRPr/>
            </a:lvl1pPr>
          </a:lstStyle>
          <a:p>
            <a:fld id="{6B0E50AC-48CD-49A5-BCB4-18D980CF3DF0}" type="slidenum">
              <a:rPr lang="en-US" altLang="en-US"/>
              <a:pPr/>
              <a:t>‹#›</a:t>
            </a:fld>
            <a:endParaRPr lang="en-US" altLang="en-US"/>
          </a:p>
        </p:txBody>
      </p:sp>
    </p:spTree>
    <p:extLst>
      <p:ext uri="{BB962C8B-B14F-4D97-AF65-F5344CB8AC3E}">
        <p14:creationId xmlns:p14="http://schemas.microsoft.com/office/powerpoint/2010/main" val="40332672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29E78-6702-468D-91DE-AD910F572DF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D57E10A-FF3E-432B-91D8-F19CD3FC6F94}"/>
              </a:ext>
            </a:extLst>
          </p:cNvPr>
          <p:cNvSpPr>
            <a:spLocks noGrp="1"/>
          </p:cNvSpPr>
          <p:nvPr>
            <p:ph type="dt"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793BD43C-4846-4451-A7BA-AA48386FAFD1}"/>
              </a:ext>
            </a:extLst>
          </p:cNvPr>
          <p:cNvSpPr>
            <a:spLocks noGrp="1"/>
          </p:cNvSpPr>
          <p:nvPr>
            <p:ph type="ft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94F26344-2552-48E7-B310-CB12A46BB86E}"/>
              </a:ext>
            </a:extLst>
          </p:cNvPr>
          <p:cNvSpPr>
            <a:spLocks noGrp="1"/>
          </p:cNvSpPr>
          <p:nvPr>
            <p:ph type="sldNum" idx="12"/>
          </p:nvPr>
        </p:nvSpPr>
        <p:spPr/>
        <p:txBody>
          <a:bodyPr/>
          <a:lstStyle>
            <a:lvl1pPr>
              <a:defRPr/>
            </a:lvl1pPr>
          </a:lstStyle>
          <a:p>
            <a:fld id="{928E322E-E552-4CAB-84C6-7719352541C2}" type="slidenum">
              <a:rPr lang="en-US" altLang="en-US"/>
              <a:pPr/>
              <a:t>‹#›</a:t>
            </a:fld>
            <a:endParaRPr lang="en-US" altLang="en-US"/>
          </a:p>
        </p:txBody>
      </p:sp>
    </p:spTree>
    <p:extLst>
      <p:ext uri="{BB962C8B-B14F-4D97-AF65-F5344CB8AC3E}">
        <p14:creationId xmlns:p14="http://schemas.microsoft.com/office/powerpoint/2010/main" val="205848686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A5D771-7FAF-4CA3-B394-2489CD63D103}"/>
              </a:ext>
            </a:extLst>
          </p:cNvPr>
          <p:cNvSpPr>
            <a:spLocks noGrp="1"/>
          </p:cNvSpPr>
          <p:nvPr>
            <p:ph type="dt"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889CBF11-F6F5-4403-B88A-953A2EB2D3CE}"/>
              </a:ext>
            </a:extLst>
          </p:cNvPr>
          <p:cNvSpPr>
            <a:spLocks noGrp="1"/>
          </p:cNvSpPr>
          <p:nvPr>
            <p:ph type="ft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1283FEE5-0423-4847-91AE-FAF5E1901D52}"/>
              </a:ext>
            </a:extLst>
          </p:cNvPr>
          <p:cNvSpPr>
            <a:spLocks noGrp="1"/>
          </p:cNvSpPr>
          <p:nvPr>
            <p:ph type="sldNum" idx="12"/>
          </p:nvPr>
        </p:nvSpPr>
        <p:spPr/>
        <p:txBody>
          <a:bodyPr/>
          <a:lstStyle>
            <a:lvl1pPr>
              <a:defRPr/>
            </a:lvl1pPr>
          </a:lstStyle>
          <a:p>
            <a:fld id="{16261AF9-B74A-4A4B-B1B7-5210E71BC62E}" type="slidenum">
              <a:rPr lang="en-US" altLang="en-US"/>
              <a:pPr/>
              <a:t>‹#›</a:t>
            </a:fld>
            <a:endParaRPr lang="en-US" altLang="en-US"/>
          </a:p>
        </p:txBody>
      </p:sp>
    </p:spTree>
    <p:extLst>
      <p:ext uri="{BB962C8B-B14F-4D97-AF65-F5344CB8AC3E}">
        <p14:creationId xmlns:p14="http://schemas.microsoft.com/office/powerpoint/2010/main" val="417451015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48288-F5E0-4888-924B-4DADBA8F7217}"/>
              </a:ext>
            </a:extLst>
          </p:cNvPr>
          <p:cNvSpPr>
            <a:spLocks noGrp="1"/>
          </p:cNvSpPr>
          <p:nvPr>
            <p:ph type="title"/>
          </p:nvPr>
        </p:nvSpPr>
        <p:spPr>
          <a:xfrm>
            <a:off x="693738" y="503238"/>
            <a:ext cx="3251200" cy="17653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D00CAA-F1DA-451D-8C44-CA546909373C}"/>
              </a:ext>
            </a:extLst>
          </p:cNvPr>
          <p:cNvSpPr>
            <a:spLocks noGrp="1"/>
          </p:cNvSpPr>
          <p:nvPr>
            <p:ph idx="1"/>
          </p:nvPr>
        </p:nvSpPr>
        <p:spPr>
          <a:xfrm>
            <a:off x="4286250" y="1089025"/>
            <a:ext cx="5102225" cy="53721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E5526E-C43C-45ED-AF57-D109D69A6AAB}"/>
              </a:ext>
            </a:extLst>
          </p:cNvPr>
          <p:cNvSpPr>
            <a:spLocks noGrp="1"/>
          </p:cNvSpPr>
          <p:nvPr>
            <p:ph type="body" sz="half" idx="2"/>
          </p:nvPr>
        </p:nvSpPr>
        <p:spPr>
          <a:xfrm>
            <a:off x="693738" y="2268538"/>
            <a:ext cx="3251200" cy="42005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38DE69-7C1E-422B-BFB0-5E75FB589292}"/>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F0F6F359-0444-48E4-9030-F640D4D90132}"/>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53B0C646-823A-4DA1-9BAD-E53A816EFE37}"/>
              </a:ext>
            </a:extLst>
          </p:cNvPr>
          <p:cNvSpPr>
            <a:spLocks noGrp="1"/>
          </p:cNvSpPr>
          <p:nvPr>
            <p:ph type="sldNum" idx="12"/>
          </p:nvPr>
        </p:nvSpPr>
        <p:spPr/>
        <p:txBody>
          <a:bodyPr/>
          <a:lstStyle>
            <a:lvl1pPr>
              <a:defRPr/>
            </a:lvl1pPr>
          </a:lstStyle>
          <a:p>
            <a:fld id="{638133D1-B5D7-4CFF-A80B-B7D567396887}" type="slidenum">
              <a:rPr lang="en-US" altLang="en-US"/>
              <a:pPr/>
              <a:t>‹#›</a:t>
            </a:fld>
            <a:endParaRPr lang="en-US" altLang="en-US"/>
          </a:p>
        </p:txBody>
      </p:sp>
    </p:spTree>
    <p:extLst>
      <p:ext uri="{BB962C8B-B14F-4D97-AF65-F5344CB8AC3E}">
        <p14:creationId xmlns:p14="http://schemas.microsoft.com/office/powerpoint/2010/main" val="16934964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C6F6B-918B-4905-BCFC-DAF380C5DFB0}"/>
              </a:ext>
            </a:extLst>
          </p:cNvPr>
          <p:cNvSpPr>
            <a:spLocks noGrp="1"/>
          </p:cNvSpPr>
          <p:nvPr>
            <p:ph type="title"/>
          </p:nvPr>
        </p:nvSpPr>
        <p:spPr>
          <a:xfrm>
            <a:off x="693738" y="503238"/>
            <a:ext cx="3251200" cy="17653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EE73391-CAC6-4834-836E-5BB1ACDD85A5}"/>
              </a:ext>
            </a:extLst>
          </p:cNvPr>
          <p:cNvSpPr>
            <a:spLocks noGrp="1"/>
          </p:cNvSpPr>
          <p:nvPr>
            <p:ph type="pic" idx="1"/>
          </p:nvPr>
        </p:nvSpPr>
        <p:spPr>
          <a:xfrm>
            <a:off x="4286250" y="1089025"/>
            <a:ext cx="5102225" cy="5372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43BC204-AE2B-48DC-9088-84C0D42BBF5A}"/>
              </a:ext>
            </a:extLst>
          </p:cNvPr>
          <p:cNvSpPr>
            <a:spLocks noGrp="1"/>
          </p:cNvSpPr>
          <p:nvPr>
            <p:ph type="body" sz="half" idx="2"/>
          </p:nvPr>
        </p:nvSpPr>
        <p:spPr>
          <a:xfrm>
            <a:off x="693738" y="2268538"/>
            <a:ext cx="3251200" cy="42005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0B4F9A-0C16-47A5-A85F-B30B77974167}"/>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95BEA7FA-CCE0-4010-8B8F-06E500EF1068}"/>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C74CD13F-79F4-43F5-912E-BBAA20353517}"/>
              </a:ext>
            </a:extLst>
          </p:cNvPr>
          <p:cNvSpPr>
            <a:spLocks noGrp="1"/>
          </p:cNvSpPr>
          <p:nvPr>
            <p:ph type="sldNum" idx="12"/>
          </p:nvPr>
        </p:nvSpPr>
        <p:spPr/>
        <p:txBody>
          <a:bodyPr/>
          <a:lstStyle>
            <a:lvl1pPr>
              <a:defRPr/>
            </a:lvl1pPr>
          </a:lstStyle>
          <a:p>
            <a:fld id="{08DBF344-7FEC-4098-AF31-15BC40A90054}" type="slidenum">
              <a:rPr lang="en-US" altLang="en-US"/>
              <a:pPr/>
              <a:t>‹#›</a:t>
            </a:fld>
            <a:endParaRPr lang="en-US" altLang="en-US"/>
          </a:p>
        </p:txBody>
      </p:sp>
    </p:spTree>
    <p:extLst>
      <p:ext uri="{BB962C8B-B14F-4D97-AF65-F5344CB8AC3E}">
        <p14:creationId xmlns:p14="http://schemas.microsoft.com/office/powerpoint/2010/main" val="112196360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1BBDA-2580-48E6-AA00-5DB8DCFBAF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18BE10-07FF-4C4A-AA8B-83FC0BFCCD9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9953A0-0573-42D2-8C91-4671E77FC004}"/>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3E3BC553-2F1E-44DA-9961-DDF58224B528}"/>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83BFD8AD-3B4B-4C13-BCE1-B99CCC9C69F3}"/>
              </a:ext>
            </a:extLst>
          </p:cNvPr>
          <p:cNvSpPr>
            <a:spLocks noGrp="1"/>
          </p:cNvSpPr>
          <p:nvPr>
            <p:ph type="sldNum" idx="12"/>
          </p:nvPr>
        </p:nvSpPr>
        <p:spPr/>
        <p:txBody>
          <a:bodyPr/>
          <a:lstStyle>
            <a:lvl1pPr>
              <a:defRPr/>
            </a:lvl1pPr>
          </a:lstStyle>
          <a:p>
            <a:fld id="{84EED68F-35CE-4AC2-A4E5-E8290B050386}" type="slidenum">
              <a:rPr lang="en-US" altLang="en-US"/>
              <a:pPr/>
              <a:t>‹#›</a:t>
            </a:fld>
            <a:endParaRPr lang="en-US" altLang="en-US"/>
          </a:p>
        </p:txBody>
      </p:sp>
    </p:spTree>
    <p:extLst>
      <p:ext uri="{BB962C8B-B14F-4D97-AF65-F5344CB8AC3E}">
        <p14:creationId xmlns:p14="http://schemas.microsoft.com/office/powerpoint/2010/main" val="265862255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8DF3DC-AF72-4145-9329-FB951A0EE50A}"/>
              </a:ext>
            </a:extLst>
          </p:cNvPr>
          <p:cNvSpPr>
            <a:spLocks noGrp="1"/>
          </p:cNvSpPr>
          <p:nvPr>
            <p:ph type="title" orient="vert"/>
          </p:nvPr>
        </p:nvSpPr>
        <p:spPr>
          <a:xfrm>
            <a:off x="7304088" y="539750"/>
            <a:ext cx="2265362" cy="571817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4515F4A-C5A3-4101-B881-525D77E6B1B8}"/>
              </a:ext>
            </a:extLst>
          </p:cNvPr>
          <p:cNvSpPr>
            <a:spLocks noGrp="1"/>
          </p:cNvSpPr>
          <p:nvPr>
            <p:ph type="body" orient="vert" idx="1"/>
          </p:nvPr>
        </p:nvSpPr>
        <p:spPr>
          <a:xfrm>
            <a:off x="504825" y="539750"/>
            <a:ext cx="6646863" cy="57181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6685E8-E959-4435-93C6-E6F563A29F36}"/>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C16E95C9-5CBD-42BB-BA4A-305EDDA29E42}"/>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7722F357-8000-4D5A-AE06-45DAE73F346A}"/>
              </a:ext>
            </a:extLst>
          </p:cNvPr>
          <p:cNvSpPr>
            <a:spLocks noGrp="1"/>
          </p:cNvSpPr>
          <p:nvPr>
            <p:ph type="sldNum" idx="12"/>
          </p:nvPr>
        </p:nvSpPr>
        <p:spPr/>
        <p:txBody>
          <a:bodyPr/>
          <a:lstStyle>
            <a:lvl1pPr>
              <a:defRPr/>
            </a:lvl1pPr>
          </a:lstStyle>
          <a:p>
            <a:fld id="{72E719B7-1866-45A1-A584-9B0939A573B5}" type="slidenum">
              <a:rPr lang="en-US" altLang="en-US"/>
              <a:pPr/>
              <a:t>‹#›</a:t>
            </a:fld>
            <a:endParaRPr lang="en-US" altLang="en-US"/>
          </a:p>
        </p:txBody>
      </p:sp>
    </p:spTree>
    <p:extLst>
      <p:ext uri="{BB962C8B-B14F-4D97-AF65-F5344CB8AC3E}">
        <p14:creationId xmlns:p14="http://schemas.microsoft.com/office/powerpoint/2010/main" val="246357227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9F36E-06FD-4C66-AE4E-EFD3E8BAC54E}"/>
              </a:ext>
            </a:extLst>
          </p:cNvPr>
          <p:cNvSpPr>
            <a:spLocks noGrp="1"/>
          </p:cNvSpPr>
          <p:nvPr>
            <p:ph type="ctrTitle"/>
          </p:nvPr>
        </p:nvSpPr>
        <p:spPr>
          <a:xfrm>
            <a:off x="1260475" y="1236663"/>
            <a:ext cx="7559675" cy="2632075"/>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96F82D-CBEA-4847-960D-6DFCD0CB4E92}"/>
              </a:ext>
            </a:extLst>
          </p:cNvPr>
          <p:cNvSpPr>
            <a:spLocks noGrp="1"/>
          </p:cNvSpPr>
          <p:nvPr>
            <p:ph type="subTitle" idx="1"/>
          </p:nvPr>
        </p:nvSpPr>
        <p:spPr>
          <a:xfrm>
            <a:off x="1260475" y="3970338"/>
            <a:ext cx="7559675" cy="18256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8DDB04-B192-4109-A178-8B5DB5DF415C}"/>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2EB1D955-1613-47A5-99A4-1730DE36659D}"/>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0DC819EF-086E-41DC-8CE9-E09D52B1F675}"/>
              </a:ext>
            </a:extLst>
          </p:cNvPr>
          <p:cNvSpPr>
            <a:spLocks noGrp="1"/>
          </p:cNvSpPr>
          <p:nvPr>
            <p:ph type="sldNum" idx="12"/>
          </p:nvPr>
        </p:nvSpPr>
        <p:spPr/>
        <p:txBody>
          <a:bodyPr/>
          <a:lstStyle>
            <a:lvl1pPr>
              <a:defRPr/>
            </a:lvl1pPr>
          </a:lstStyle>
          <a:p>
            <a:fld id="{746650D4-0704-428C-A902-7DC6A4BF7077}" type="slidenum">
              <a:rPr lang="en-US" altLang="en-US"/>
              <a:pPr/>
              <a:t>‹#›</a:t>
            </a:fld>
            <a:endParaRPr lang="en-US" altLang="en-US"/>
          </a:p>
        </p:txBody>
      </p:sp>
    </p:spTree>
    <p:extLst>
      <p:ext uri="{BB962C8B-B14F-4D97-AF65-F5344CB8AC3E}">
        <p14:creationId xmlns:p14="http://schemas.microsoft.com/office/powerpoint/2010/main" val="137554657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13DB9-8CE9-4A58-A929-70566DBFCD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F3A144-C4CA-4B9B-83A2-A4B28B8B600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56CA32-D73C-47C7-818C-6CF486B01F7B}"/>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D0ABA4A3-F12B-433A-B4C1-257A9D4ADB84}"/>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1963F167-5244-4074-9D93-61D1063E8F58}"/>
              </a:ext>
            </a:extLst>
          </p:cNvPr>
          <p:cNvSpPr>
            <a:spLocks noGrp="1"/>
          </p:cNvSpPr>
          <p:nvPr>
            <p:ph type="sldNum" idx="12"/>
          </p:nvPr>
        </p:nvSpPr>
        <p:spPr/>
        <p:txBody>
          <a:bodyPr/>
          <a:lstStyle>
            <a:lvl1pPr>
              <a:defRPr/>
            </a:lvl1pPr>
          </a:lstStyle>
          <a:p>
            <a:fld id="{93D04FFD-5249-4D82-8AFB-29A07D7F1135}" type="slidenum">
              <a:rPr lang="en-US" altLang="en-US"/>
              <a:pPr/>
              <a:t>‹#›</a:t>
            </a:fld>
            <a:endParaRPr lang="en-US" altLang="en-US"/>
          </a:p>
        </p:txBody>
      </p:sp>
    </p:spTree>
    <p:extLst>
      <p:ext uri="{BB962C8B-B14F-4D97-AF65-F5344CB8AC3E}">
        <p14:creationId xmlns:p14="http://schemas.microsoft.com/office/powerpoint/2010/main" val="66580352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27612-AA3E-4A46-BCEC-C3224E9A987C}"/>
              </a:ext>
            </a:extLst>
          </p:cNvPr>
          <p:cNvSpPr>
            <a:spLocks noGrp="1"/>
          </p:cNvSpPr>
          <p:nvPr>
            <p:ph type="title"/>
          </p:nvPr>
        </p:nvSpPr>
        <p:spPr>
          <a:xfrm>
            <a:off x="687388" y="1884363"/>
            <a:ext cx="8694737" cy="31448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7EBC2D-60D3-497C-B3DB-CBDD35F5233B}"/>
              </a:ext>
            </a:extLst>
          </p:cNvPr>
          <p:cNvSpPr>
            <a:spLocks noGrp="1"/>
          </p:cNvSpPr>
          <p:nvPr>
            <p:ph type="body" idx="1"/>
          </p:nvPr>
        </p:nvSpPr>
        <p:spPr>
          <a:xfrm>
            <a:off x="687388" y="5059363"/>
            <a:ext cx="8694737" cy="16525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a:extLst>
              <a:ext uri="{FF2B5EF4-FFF2-40B4-BE49-F238E27FC236}">
                <a16:creationId xmlns:a16="http://schemas.microsoft.com/office/drawing/2014/main" id="{A09C1CFF-B198-4E52-8C06-8C654B496ADB}"/>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E8AE447F-59B1-4743-AE29-410C7F7D927C}"/>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A01B06A2-E6A9-4774-BBAF-591245785389}"/>
              </a:ext>
            </a:extLst>
          </p:cNvPr>
          <p:cNvSpPr>
            <a:spLocks noGrp="1"/>
          </p:cNvSpPr>
          <p:nvPr>
            <p:ph type="sldNum" idx="12"/>
          </p:nvPr>
        </p:nvSpPr>
        <p:spPr/>
        <p:txBody>
          <a:bodyPr/>
          <a:lstStyle>
            <a:lvl1pPr>
              <a:defRPr/>
            </a:lvl1pPr>
          </a:lstStyle>
          <a:p>
            <a:fld id="{4183131F-BB0B-4E9E-B992-9ADF968FFD09}" type="slidenum">
              <a:rPr lang="en-US" altLang="en-US"/>
              <a:pPr/>
              <a:t>‹#›</a:t>
            </a:fld>
            <a:endParaRPr lang="en-US" altLang="en-US"/>
          </a:p>
        </p:txBody>
      </p:sp>
    </p:spTree>
    <p:extLst>
      <p:ext uri="{BB962C8B-B14F-4D97-AF65-F5344CB8AC3E}">
        <p14:creationId xmlns:p14="http://schemas.microsoft.com/office/powerpoint/2010/main" val="402200596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95A3C-C52B-4232-9D5C-C84C0C40CE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1E64C4-7C9D-423B-8E16-B3567842EFEE}"/>
              </a:ext>
            </a:extLst>
          </p:cNvPr>
          <p:cNvSpPr>
            <a:spLocks noGrp="1"/>
          </p:cNvSpPr>
          <p:nvPr>
            <p:ph sz="half" idx="1"/>
          </p:nvPr>
        </p:nvSpPr>
        <p:spPr>
          <a:xfrm>
            <a:off x="900113" y="1984375"/>
            <a:ext cx="4060825" cy="4164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3A1052-7E41-4A06-B5B6-9BA8A66949F9}"/>
              </a:ext>
            </a:extLst>
          </p:cNvPr>
          <p:cNvSpPr>
            <a:spLocks noGrp="1"/>
          </p:cNvSpPr>
          <p:nvPr>
            <p:ph sz="half" idx="2"/>
          </p:nvPr>
        </p:nvSpPr>
        <p:spPr>
          <a:xfrm>
            <a:off x="5113338" y="1984375"/>
            <a:ext cx="4060825" cy="4164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BDDA46-DF86-4F2C-9215-81E4D8C3FB6E}"/>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429574FD-1F60-412F-9B94-E3E979614E17}"/>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3D8F664D-3A11-4BBD-8EC0-5F967EC42291}"/>
              </a:ext>
            </a:extLst>
          </p:cNvPr>
          <p:cNvSpPr>
            <a:spLocks noGrp="1"/>
          </p:cNvSpPr>
          <p:nvPr>
            <p:ph type="sldNum" idx="12"/>
          </p:nvPr>
        </p:nvSpPr>
        <p:spPr/>
        <p:txBody>
          <a:bodyPr/>
          <a:lstStyle>
            <a:lvl1pPr>
              <a:defRPr/>
            </a:lvl1pPr>
          </a:lstStyle>
          <a:p>
            <a:fld id="{2DD88DD5-21D4-4471-B3FB-696A8D0BF449}" type="slidenum">
              <a:rPr lang="en-US" altLang="en-US"/>
              <a:pPr/>
              <a:t>‹#›</a:t>
            </a:fld>
            <a:endParaRPr lang="en-US" altLang="en-US"/>
          </a:p>
        </p:txBody>
      </p:sp>
    </p:spTree>
    <p:extLst>
      <p:ext uri="{BB962C8B-B14F-4D97-AF65-F5344CB8AC3E}">
        <p14:creationId xmlns:p14="http://schemas.microsoft.com/office/powerpoint/2010/main" val="2435869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00F03-08BD-48E4-9297-4CDB1E1E6ED8}"/>
              </a:ext>
            </a:extLst>
          </p:cNvPr>
          <p:cNvSpPr>
            <a:spLocks noGrp="1"/>
          </p:cNvSpPr>
          <p:nvPr>
            <p:ph type="title"/>
          </p:nvPr>
        </p:nvSpPr>
        <p:spPr>
          <a:xfrm>
            <a:off x="693738" y="403225"/>
            <a:ext cx="8694737" cy="14605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5D2E862C-F43C-4C4C-AE1D-A1D95CE40465}"/>
              </a:ext>
            </a:extLst>
          </p:cNvPr>
          <p:cNvSpPr>
            <a:spLocks noGrp="1"/>
          </p:cNvSpPr>
          <p:nvPr>
            <p:ph type="body" idx="1"/>
          </p:nvPr>
        </p:nvSpPr>
        <p:spPr>
          <a:xfrm>
            <a:off x="693738" y="1852613"/>
            <a:ext cx="4265612" cy="9080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E8A687-6C48-41B7-A0B5-39D38619073B}"/>
              </a:ext>
            </a:extLst>
          </p:cNvPr>
          <p:cNvSpPr>
            <a:spLocks noGrp="1"/>
          </p:cNvSpPr>
          <p:nvPr>
            <p:ph sz="half" idx="2"/>
          </p:nvPr>
        </p:nvSpPr>
        <p:spPr>
          <a:xfrm>
            <a:off x="693738" y="2760663"/>
            <a:ext cx="4265612" cy="4062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FEA280-A040-4ECE-A2CF-3E0BDA709128}"/>
              </a:ext>
            </a:extLst>
          </p:cNvPr>
          <p:cNvSpPr>
            <a:spLocks noGrp="1"/>
          </p:cNvSpPr>
          <p:nvPr>
            <p:ph type="body" sz="quarter" idx="3"/>
          </p:nvPr>
        </p:nvSpPr>
        <p:spPr>
          <a:xfrm>
            <a:off x="5103813" y="1852613"/>
            <a:ext cx="4284662" cy="9080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8DC21F-EA99-4FBF-A557-6090379645F9}"/>
              </a:ext>
            </a:extLst>
          </p:cNvPr>
          <p:cNvSpPr>
            <a:spLocks noGrp="1"/>
          </p:cNvSpPr>
          <p:nvPr>
            <p:ph sz="quarter" idx="4"/>
          </p:nvPr>
        </p:nvSpPr>
        <p:spPr>
          <a:xfrm>
            <a:off x="5103813" y="2760663"/>
            <a:ext cx="4284662" cy="4062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3F972C-91DA-4C87-B3EA-FBAA38D9FAE0}"/>
              </a:ext>
            </a:extLst>
          </p:cNvPr>
          <p:cNvSpPr>
            <a:spLocks noGrp="1"/>
          </p:cNvSpPr>
          <p:nvPr>
            <p:ph type="dt"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0F564D47-F4C0-43A3-9E8F-DF41DD00513D}"/>
              </a:ext>
            </a:extLst>
          </p:cNvPr>
          <p:cNvSpPr>
            <a:spLocks noGrp="1"/>
          </p:cNvSpPr>
          <p:nvPr>
            <p:ph type="ft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CEF88D93-36D9-479A-BAE8-04B57DBBD1C3}"/>
              </a:ext>
            </a:extLst>
          </p:cNvPr>
          <p:cNvSpPr>
            <a:spLocks noGrp="1"/>
          </p:cNvSpPr>
          <p:nvPr>
            <p:ph type="sldNum" idx="12"/>
          </p:nvPr>
        </p:nvSpPr>
        <p:spPr/>
        <p:txBody>
          <a:bodyPr/>
          <a:lstStyle>
            <a:lvl1pPr>
              <a:defRPr/>
            </a:lvl1pPr>
          </a:lstStyle>
          <a:p>
            <a:fld id="{65E2DE8F-0749-46D2-8B1C-38220E8ABC59}" type="slidenum">
              <a:rPr lang="en-US" altLang="en-US"/>
              <a:pPr/>
              <a:t>‹#›</a:t>
            </a:fld>
            <a:endParaRPr lang="en-US" altLang="en-US"/>
          </a:p>
        </p:txBody>
      </p:sp>
    </p:spTree>
    <p:extLst>
      <p:ext uri="{BB962C8B-B14F-4D97-AF65-F5344CB8AC3E}">
        <p14:creationId xmlns:p14="http://schemas.microsoft.com/office/powerpoint/2010/main" val="3945118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3D145-B448-40B5-A66F-E8D5B5C0695D}"/>
              </a:ext>
            </a:extLst>
          </p:cNvPr>
          <p:cNvSpPr>
            <a:spLocks noGrp="1"/>
          </p:cNvSpPr>
          <p:nvPr>
            <p:ph type="title"/>
          </p:nvPr>
        </p:nvSpPr>
        <p:spPr>
          <a:xfrm>
            <a:off x="693738" y="403225"/>
            <a:ext cx="8694737" cy="14605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64C7B1E8-D803-4D73-B884-276AAD4D2FB8}"/>
              </a:ext>
            </a:extLst>
          </p:cNvPr>
          <p:cNvSpPr>
            <a:spLocks noGrp="1"/>
          </p:cNvSpPr>
          <p:nvPr>
            <p:ph type="body" idx="1"/>
          </p:nvPr>
        </p:nvSpPr>
        <p:spPr>
          <a:xfrm>
            <a:off x="693738" y="1852613"/>
            <a:ext cx="4265612" cy="9080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88259C-A4C3-49A2-85ED-425B3B9B03EC}"/>
              </a:ext>
            </a:extLst>
          </p:cNvPr>
          <p:cNvSpPr>
            <a:spLocks noGrp="1"/>
          </p:cNvSpPr>
          <p:nvPr>
            <p:ph sz="half" idx="2"/>
          </p:nvPr>
        </p:nvSpPr>
        <p:spPr>
          <a:xfrm>
            <a:off x="693738" y="2760663"/>
            <a:ext cx="4265612" cy="4062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8CD09F-3401-4D7A-9B7D-1179A38D5232}"/>
              </a:ext>
            </a:extLst>
          </p:cNvPr>
          <p:cNvSpPr>
            <a:spLocks noGrp="1"/>
          </p:cNvSpPr>
          <p:nvPr>
            <p:ph type="body" sz="quarter" idx="3"/>
          </p:nvPr>
        </p:nvSpPr>
        <p:spPr>
          <a:xfrm>
            <a:off x="5103813" y="1852613"/>
            <a:ext cx="4284662" cy="9080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581995-401C-42E8-B8A8-41B832EE8319}"/>
              </a:ext>
            </a:extLst>
          </p:cNvPr>
          <p:cNvSpPr>
            <a:spLocks noGrp="1"/>
          </p:cNvSpPr>
          <p:nvPr>
            <p:ph sz="quarter" idx="4"/>
          </p:nvPr>
        </p:nvSpPr>
        <p:spPr>
          <a:xfrm>
            <a:off x="5103813" y="2760663"/>
            <a:ext cx="4284662" cy="40624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C9A7AD-3B07-4DD8-B8A1-B18BE43F12A8}"/>
              </a:ext>
            </a:extLst>
          </p:cNvPr>
          <p:cNvSpPr>
            <a:spLocks noGrp="1"/>
          </p:cNvSpPr>
          <p:nvPr>
            <p:ph type="dt"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12C24B43-5033-4D2F-8E12-621F8E808668}"/>
              </a:ext>
            </a:extLst>
          </p:cNvPr>
          <p:cNvSpPr>
            <a:spLocks noGrp="1"/>
          </p:cNvSpPr>
          <p:nvPr>
            <p:ph type="ft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30F14CB7-B8CE-4212-B71B-5AFC5639CC7C}"/>
              </a:ext>
            </a:extLst>
          </p:cNvPr>
          <p:cNvSpPr>
            <a:spLocks noGrp="1"/>
          </p:cNvSpPr>
          <p:nvPr>
            <p:ph type="sldNum" idx="12"/>
          </p:nvPr>
        </p:nvSpPr>
        <p:spPr/>
        <p:txBody>
          <a:bodyPr/>
          <a:lstStyle>
            <a:lvl1pPr>
              <a:defRPr/>
            </a:lvl1pPr>
          </a:lstStyle>
          <a:p>
            <a:fld id="{A2EEF831-6D0A-429A-AFC9-A51965AE752C}" type="slidenum">
              <a:rPr lang="en-US" altLang="en-US"/>
              <a:pPr/>
              <a:t>‹#›</a:t>
            </a:fld>
            <a:endParaRPr lang="en-US" altLang="en-US"/>
          </a:p>
        </p:txBody>
      </p:sp>
    </p:spTree>
    <p:extLst>
      <p:ext uri="{BB962C8B-B14F-4D97-AF65-F5344CB8AC3E}">
        <p14:creationId xmlns:p14="http://schemas.microsoft.com/office/powerpoint/2010/main" val="253590774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42F7D-54B0-45BA-8B95-04BE1A485C6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96573A-B4C7-4899-9680-70D827C06C5C}"/>
              </a:ext>
            </a:extLst>
          </p:cNvPr>
          <p:cNvSpPr>
            <a:spLocks noGrp="1"/>
          </p:cNvSpPr>
          <p:nvPr>
            <p:ph type="dt"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5313ED05-AD30-4DC1-9E5B-3AD643422A22}"/>
              </a:ext>
            </a:extLst>
          </p:cNvPr>
          <p:cNvSpPr>
            <a:spLocks noGrp="1"/>
          </p:cNvSpPr>
          <p:nvPr>
            <p:ph type="ft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3F7CD22D-4945-41B6-8DDC-9750281227DE}"/>
              </a:ext>
            </a:extLst>
          </p:cNvPr>
          <p:cNvSpPr>
            <a:spLocks noGrp="1"/>
          </p:cNvSpPr>
          <p:nvPr>
            <p:ph type="sldNum" idx="12"/>
          </p:nvPr>
        </p:nvSpPr>
        <p:spPr/>
        <p:txBody>
          <a:bodyPr/>
          <a:lstStyle>
            <a:lvl1pPr>
              <a:defRPr/>
            </a:lvl1pPr>
          </a:lstStyle>
          <a:p>
            <a:fld id="{37639C29-10CD-42CE-925E-3F2469EDF0DF}" type="slidenum">
              <a:rPr lang="en-US" altLang="en-US"/>
              <a:pPr/>
              <a:t>‹#›</a:t>
            </a:fld>
            <a:endParaRPr lang="en-US" altLang="en-US"/>
          </a:p>
        </p:txBody>
      </p:sp>
    </p:spTree>
    <p:extLst>
      <p:ext uri="{BB962C8B-B14F-4D97-AF65-F5344CB8AC3E}">
        <p14:creationId xmlns:p14="http://schemas.microsoft.com/office/powerpoint/2010/main" val="136508363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771B3A-DF69-4FF7-A249-BF29F9B29E7D}"/>
              </a:ext>
            </a:extLst>
          </p:cNvPr>
          <p:cNvSpPr>
            <a:spLocks noGrp="1"/>
          </p:cNvSpPr>
          <p:nvPr>
            <p:ph type="dt"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55BD0E80-CBC2-4B57-A657-4CA859ADE5A7}"/>
              </a:ext>
            </a:extLst>
          </p:cNvPr>
          <p:cNvSpPr>
            <a:spLocks noGrp="1"/>
          </p:cNvSpPr>
          <p:nvPr>
            <p:ph type="ft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0912D198-1969-416F-8DDA-0B056933835C}"/>
              </a:ext>
            </a:extLst>
          </p:cNvPr>
          <p:cNvSpPr>
            <a:spLocks noGrp="1"/>
          </p:cNvSpPr>
          <p:nvPr>
            <p:ph type="sldNum" idx="12"/>
          </p:nvPr>
        </p:nvSpPr>
        <p:spPr/>
        <p:txBody>
          <a:bodyPr/>
          <a:lstStyle>
            <a:lvl1pPr>
              <a:defRPr/>
            </a:lvl1pPr>
          </a:lstStyle>
          <a:p>
            <a:fld id="{6978C978-5D80-4DF5-89EB-88D68131A34D}" type="slidenum">
              <a:rPr lang="en-US" altLang="en-US"/>
              <a:pPr/>
              <a:t>‹#›</a:t>
            </a:fld>
            <a:endParaRPr lang="en-US" altLang="en-US"/>
          </a:p>
        </p:txBody>
      </p:sp>
    </p:spTree>
    <p:extLst>
      <p:ext uri="{BB962C8B-B14F-4D97-AF65-F5344CB8AC3E}">
        <p14:creationId xmlns:p14="http://schemas.microsoft.com/office/powerpoint/2010/main" val="1582275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5A061-7C2A-47AC-B503-9010F14DAC1D}"/>
              </a:ext>
            </a:extLst>
          </p:cNvPr>
          <p:cNvSpPr>
            <a:spLocks noGrp="1"/>
          </p:cNvSpPr>
          <p:nvPr>
            <p:ph type="title"/>
          </p:nvPr>
        </p:nvSpPr>
        <p:spPr>
          <a:xfrm>
            <a:off x="693738" y="503238"/>
            <a:ext cx="3251200" cy="17653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D287E5-801E-4696-A295-42C0616AD736}"/>
              </a:ext>
            </a:extLst>
          </p:cNvPr>
          <p:cNvSpPr>
            <a:spLocks noGrp="1"/>
          </p:cNvSpPr>
          <p:nvPr>
            <p:ph idx="1"/>
          </p:nvPr>
        </p:nvSpPr>
        <p:spPr>
          <a:xfrm>
            <a:off x="4286250" y="1089025"/>
            <a:ext cx="5102225" cy="53721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9520DAA-C6FE-4FEA-8E41-2D72EE2D7178}"/>
              </a:ext>
            </a:extLst>
          </p:cNvPr>
          <p:cNvSpPr>
            <a:spLocks noGrp="1"/>
          </p:cNvSpPr>
          <p:nvPr>
            <p:ph type="body" sz="half" idx="2"/>
          </p:nvPr>
        </p:nvSpPr>
        <p:spPr>
          <a:xfrm>
            <a:off x="693738" y="2268538"/>
            <a:ext cx="3251200" cy="42005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13110D-8199-496F-8A0B-FB0859C5E4D5}"/>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BC3CC267-9A7A-4AFB-A399-ACA98319E1D5}"/>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85B1FE19-A0D0-4F6A-8142-D80400D8DC77}"/>
              </a:ext>
            </a:extLst>
          </p:cNvPr>
          <p:cNvSpPr>
            <a:spLocks noGrp="1"/>
          </p:cNvSpPr>
          <p:nvPr>
            <p:ph type="sldNum" idx="12"/>
          </p:nvPr>
        </p:nvSpPr>
        <p:spPr/>
        <p:txBody>
          <a:bodyPr/>
          <a:lstStyle>
            <a:lvl1pPr>
              <a:defRPr/>
            </a:lvl1pPr>
          </a:lstStyle>
          <a:p>
            <a:fld id="{CF605130-5330-42DD-A469-180E91BBF856}" type="slidenum">
              <a:rPr lang="en-US" altLang="en-US"/>
              <a:pPr/>
              <a:t>‹#›</a:t>
            </a:fld>
            <a:endParaRPr lang="en-US" altLang="en-US"/>
          </a:p>
        </p:txBody>
      </p:sp>
    </p:spTree>
    <p:extLst>
      <p:ext uri="{BB962C8B-B14F-4D97-AF65-F5344CB8AC3E}">
        <p14:creationId xmlns:p14="http://schemas.microsoft.com/office/powerpoint/2010/main" val="61024009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5A237-85B3-4CC1-A90E-FE2706081988}"/>
              </a:ext>
            </a:extLst>
          </p:cNvPr>
          <p:cNvSpPr>
            <a:spLocks noGrp="1"/>
          </p:cNvSpPr>
          <p:nvPr>
            <p:ph type="title"/>
          </p:nvPr>
        </p:nvSpPr>
        <p:spPr>
          <a:xfrm>
            <a:off x="693738" y="503238"/>
            <a:ext cx="3251200" cy="17653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227C51-6014-4B89-BE23-CA7C035BD979}"/>
              </a:ext>
            </a:extLst>
          </p:cNvPr>
          <p:cNvSpPr>
            <a:spLocks noGrp="1"/>
          </p:cNvSpPr>
          <p:nvPr>
            <p:ph type="pic" idx="1"/>
          </p:nvPr>
        </p:nvSpPr>
        <p:spPr>
          <a:xfrm>
            <a:off x="4286250" y="1089025"/>
            <a:ext cx="5102225" cy="5372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77DD63E-50D7-4BCE-AF80-CF84B1B909F0}"/>
              </a:ext>
            </a:extLst>
          </p:cNvPr>
          <p:cNvSpPr>
            <a:spLocks noGrp="1"/>
          </p:cNvSpPr>
          <p:nvPr>
            <p:ph type="body" sz="half" idx="2"/>
          </p:nvPr>
        </p:nvSpPr>
        <p:spPr>
          <a:xfrm>
            <a:off x="693738" y="2268538"/>
            <a:ext cx="3251200" cy="42005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3222E4-D453-4E11-83C0-3DFD90BF32CA}"/>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4476707F-5EB3-4896-8235-512A8F6CCF8D}"/>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147EF089-A41D-4CFD-9033-D62E67F9C503}"/>
              </a:ext>
            </a:extLst>
          </p:cNvPr>
          <p:cNvSpPr>
            <a:spLocks noGrp="1"/>
          </p:cNvSpPr>
          <p:nvPr>
            <p:ph type="sldNum" idx="12"/>
          </p:nvPr>
        </p:nvSpPr>
        <p:spPr/>
        <p:txBody>
          <a:bodyPr/>
          <a:lstStyle>
            <a:lvl1pPr>
              <a:defRPr/>
            </a:lvl1pPr>
          </a:lstStyle>
          <a:p>
            <a:fld id="{475EC640-3193-4FE8-B07B-88E6BFA2EE95}" type="slidenum">
              <a:rPr lang="en-US" altLang="en-US"/>
              <a:pPr/>
              <a:t>‹#›</a:t>
            </a:fld>
            <a:endParaRPr lang="en-US" altLang="en-US"/>
          </a:p>
        </p:txBody>
      </p:sp>
    </p:spTree>
    <p:extLst>
      <p:ext uri="{BB962C8B-B14F-4D97-AF65-F5344CB8AC3E}">
        <p14:creationId xmlns:p14="http://schemas.microsoft.com/office/powerpoint/2010/main" val="220783472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F475-7D76-412C-A234-CCE5E8520A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951D94-FA47-414D-AE9C-EAE247BB853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AE0F8C-0F6B-44F1-9A5F-4AA54F1EF13B}"/>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39587E69-57DB-4502-8163-8C28B20E52A7}"/>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D530EB23-F1D1-4CD4-A17F-58D9C4E30DF0}"/>
              </a:ext>
            </a:extLst>
          </p:cNvPr>
          <p:cNvSpPr>
            <a:spLocks noGrp="1"/>
          </p:cNvSpPr>
          <p:nvPr>
            <p:ph type="sldNum" idx="12"/>
          </p:nvPr>
        </p:nvSpPr>
        <p:spPr/>
        <p:txBody>
          <a:bodyPr/>
          <a:lstStyle>
            <a:lvl1pPr>
              <a:defRPr/>
            </a:lvl1pPr>
          </a:lstStyle>
          <a:p>
            <a:fld id="{A2BD3EB9-8E5C-4588-BFEF-81363E4D0DF9}" type="slidenum">
              <a:rPr lang="en-US" altLang="en-US"/>
              <a:pPr/>
              <a:t>‹#›</a:t>
            </a:fld>
            <a:endParaRPr lang="en-US" altLang="en-US"/>
          </a:p>
        </p:txBody>
      </p:sp>
    </p:spTree>
    <p:extLst>
      <p:ext uri="{BB962C8B-B14F-4D97-AF65-F5344CB8AC3E}">
        <p14:creationId xmlns:p14="http://schemas.microsoft.com/office/powerpoint/2010/main" val="257486302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BCA8DD-54E6-4440-8204-4F5D5917C912}"/>
              </a:ext>
            </a:extLst>
          </p:cNvPr>
          <p:cNvSpPr>
            <a:spLocks noGrp="1"/>
          </p:cNvSpPr>
          <p:nvPr>
            <p:ph type="title" orient="vert"/>
          </p:nvPr>
        </p:nvSpPr>
        <p:spPr>
          <a:xfrm>
            <a:off x="7197725" y="554038"/>
            <a:ext cx="2157413" cy="559435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984DEA4-9B2B-4BF8-8A53-5F0804979103}"/>
              </a:ext>
            </a:extLst>
          </p:cNvPr>
          <p:cNvSpPr>
            <a:spLocks noGrp="1"/>
          </p:cNvSpPr>
          <p:nvPr>
            <p:ph type="body" orient="vert" idx="1"/>
          </p:nvPr>
        </p:nvSpPr>
        <p:spPr>
          <a:xfrm>
            <a:off x="720725" y="554038"/>
            <a:ext cx="6324600" cy="55943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5B35A8-2DA0-449D-B751-D8DE9C290FA5}"/>
              </a:ext>
            </a:extLst>
          </p:cNvPr>
          <p:cNvSpPr>
            <a:spLocks noGrp="1"/>
          </p:cNvSpPr>
          <p:nvPr>
            <p:ph type="dt"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48D0ABF8-2E8F-4291-9466-6BD6BD2FC7B7}"/>
              </a:ext>
            </a:extLst>
          </p:cNvPr>
          <p:cNvSpPr>
            <a:spLocks noGrp="1"/>
          </p:cNvSpPr>
          <p:nvPr>
            <p:ph type="ft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EAF2095B-0089-4780-8DF8-A7A538F7BF75}"/>
              </a:ext>
            </a:extLst>
          </p:cNvPr>
          <p:cNvSpPr>
            <a:spLocks noGrp="1"/>
          </p:cNvSpPr>
          <p:nvPr>
            <p:ph type="sldNum" idx="12"/>
          </p:nvPr>
        </p:nvSpPr>
        <p:spPr/>
        <p:txBody>
          <a:bodyPr/>
          <a:lstStyle>
            <a:lvl1pPr>
              <a:defRPr/>
            </a:lvl1pPr>
          </a:lstStyle>
          <a:p>
            <a:fld id="{6843457B-DEC7-460E-92A3-AB76E8DEEC06}" type="slidenum">
              <a:rPr lang="en-US" altLang="en-US"/>
              <a:pPr/>
              <a:t>‹#›</a:t>
            </a:fld>
            <a:endParaRPr lang="en-US" altLang="en-US"/>
          </a:p>
        </p:txBody>
      </p:sp>
    </p:spTree>
    <p:extLst>
      <p:ext uri="{BB962C8B-B14F-4D97-AF65-F5344CB8AC3E}">
        <p14:creationId xmlns:p14="http://schemas.microsoft.com/office/powerpoint/2010/main" val="19611124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E94DC-1A87-42F5-9A41-D4DBB2CA5A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FFBBAD1-59AA-45CE-AB36-5F957AF80D1D}"/>
              </a:ext>
            </a:extLst>
          </p:cNvPr>
          <p:cNvSpPr>
            <a:spLocks noGrp="1"/>
          </p:cNvSpPr>
          <p:nvPr>
            <p:ph type="dt"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83DC9A8D-5D27-4841-AD28-0A18CABD2609}"/>
              </a:ext>
            </a:extLst>
          </p:cNvPr>
          <p:cNvSpPr>
            <a:spLocks noGrp="1"/>
          </p:cNvSpPr>
          <p:nvPr>
            <p:ph type="ft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11C51F5E-4341-4328-8B43-CB743A65B96D}"/>
              </a:ext>
            </a:extLst>
          </p:cNvPr>
          <p:cNvSpPr>
            <a:spLocks noGrp="1"/>
          </p:cNvSpPr>
          <p:nvPr>
            <p:ph type="sldNum" idx="12"/>
          </p:nvPr>
        </p:nvSpPr>
        <p:spPr/>
        <p:txBody>
          <a:bodyPr/>
          <a:lstStyle>
            <a:lvl1pPr>
              <a:defRPr/>
            </a:lvl1pPr>
          </a:lstStyle>
          <a:p>
            <a:fld id="{80C03F41-0FD1-4BA9-82C2-B5449E64A796}" type="slidenum">
              <a:rPr lang="en-US" altLang="en-US"/>
              <a:pPr/>
              <a:t>‹#›</a:t>
            </a:fld>
            <a:endParaRPr lang="en-US" altLang="en-US"/>
          </a:p>
        </p:txBody>
      </p:sp>
    </p:spTree>
    <p:extLst>
      <p:ext uri="{BB962C8B-B14F-4D97-AF65-F5344CB8AC3E}">
        <p14:creationId xmlns:p14="http://schemas.microsoft.com/office/powerpoint/2010/main" val="2992873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B4437A-0DA7-4D8E-9231-9FA67E4826DF}"/>
              </a:ext>
            </a:extLst>
          </p:cNvPr>
          <p:cNvSpPr>
            <a:spLocks noGrp="1"/>
          </p:cNvSpPr>
          <p:nvPr>
            <p:ph type="dt"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411C0242-0AA2-49CC-8ECA-3F74716E201D}"/>
              </a:ext>
            </a:extLst>
          </p:cNvPr>
          <p:cNvSpPr>
            <a:spLocks noGrp="1"/>
          </p:cNvSpPr>
          <p:nvPr>
            <p:ph type="ft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C41645A3-EA58-4A7E-AA1C-78A86C7E28D7}"/>
              </a:ext>
            </a:extLst>
          </p:cNvPr>
          <p:cNvSpPr>
            <a:spLocks noGrp="1"/>
          </p:cNvSpPr>
          <p:nvPr>
            <p:ph type="sldNum" idx="12"/>
          </p:nvPr>
        </p:nvSpPr>
        <p:spPr/>
        <p:txBody>
          <a:bodyPr/>
          <a:lstStyle>
            <a:lvl1pPr>
              <a:defRPr/>
            </a:lvl1pPr>
          </a:lstStyle>
          <a:p>
            <a:fld id="{9BDEED48-4428-45BE-A74E-C45AE56D1F8F}" type="slidenum">
              <a:rPr lang="en-US" altLang="en-US"/>
              <a:pPr/>
              <a:t>‹#›</a:t>
            </a:fld>
            <a:endParaRPr lang="en-US" altLang="en-US"/>
          </a:p>
        </p:txBody>
      </p:sp>
    </p:spTree>
    <p:extLst>
      <p:ext uri="{BB962C8B-B14F-4D97-AF65-F5344CB8AC3E}">
        <p14:creationId xmlns:p14="http://schemas.microsoft.com/office/powerpoint/2010/main" val="1029478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671FF-3BB6-4D75-97C6-87CBD1D36F3B}"/>
              </a:ext>
            </a:extLst>
          </p:cNvPr>
          <p:cNvSpPr>
            <a:spLocks noGrp="1"/>
          </p:cNvSpPr>
          <p:nvPr>
            <p:ph type="title"/>
          </p:nvPr>
        </p:nvSpPr>
        <p:spPr>
          <a:xfrm>
            <a:off x="693738" y="503238"/>
            <a:ext cx="3251200" cy="17653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D61BAB-3D8D-489E-A675-D86D1A40E45D}"/>
              </a:ext>
            </a:extLst>
          </p:cNvPr>
          <p:cNvSpPr>
            <a:spLocks noGrp="1"/>
          </p:cNvSpPr>
          <p:nvPr>
            <p:ph idx="1"/>
          </p:nvPr>
        </p:nvSpPr>
        <p:spPr>
          <a:xfrm>
            <a:off x="4286250" y="1089025"/>
            <a:ext cx="5102225" cy="53721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35CA72C-7EED-4C53-AD23-83B9AF2897D9}"/>
              </a:ext>
            </a:extLst>
          </p:cNvPr>
          <p:cNvSpPr>
            <a:spLocks noGrp="1"/>
          </p:cNvSpPr>
          <p:nvPr>
            <p:ph type="body" sz="half" idx="2"/>
          </p:nvPr>
        </p:nvSpPr>
        <p:spPr>
          <a:xfrm>
            <a:off x="693738" y="2268538"/>
            <a:ext cx="3251200" cy="42005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63ECDA-E223-40A2-A616-4E6242285CC0}"/>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8F0D44AD-70D6-4879-9E15-6E674A9E88CD}"/>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4B9D28B2-9163-41F5-B779-CBCEBEA4AEB6}"/>
              </a:ext>
            </a:extLst>
          </p:cNvPr>
          <p:cNvSpPr>
            <a:spLocks noGrp="1"/>
          </p:cNvSpPr>
          <p:nvPr>
            <p:ph type="sldNum" idx="12"/>
          </p:nvPr>
        </p:nvSpPr>
        <p:spPr/>
        <p:txBody>
          <a:bodyPr/>
          <a:lstStyle>
            <a:lvl1pPr>
              <a:defRPr/>
            </a:lvl1pPr>
          </a:lstStyle>
          <a:p>
            <a:fld id="{EA426B2C-BE89-4026-A200-2B50B6B885F9}" type="slidenum">
              <a:rPr lang="en-US" altLang="en-US"/>
              <a:pPr/>
              <a:t>‹#›</a:t>
            </a:fld>
            <a:endParaRPr lang="en-US" altLang="en-US"/>
          </a:p>
        </p:txBody>
      </p:sp>
    </p:spTree>
    <p:extLst>
      <p:ext uri="{BB962C8B-B14F-4D97-AF65-F5344CB8AC3E}">
        <p14:creationId xmlns:p14="http://schemas.microsoft.com/office/powerpoint/2010/main" val="2248093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C6537-E304-45D0-80A3-3B5FA7170109}"/>
              </a:ext>
            </a:extLst>
          </p:cNvPr>
          <p:cNvSpPr>
            <a:spLocks noGrp="1"/>
          </p:cNvSpPr>
          <p:nvPr>
            <p:ph type="title"/>
          </p:nvPr>
        </p:nvSpPr>
        <p:spPr>
          <a:xfrm>
            <a:off x="693738" y="503238"/>
            <a:ext cx="3251200" cy="17653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FD7F69-1BFC-46F1-AE4C-28BF9322BFD0}"/>
              </a:ext>
            </a:extLst>
          </p:cNvPr>
          <p:cNvSpPr>
            <a:spLocks noGrp="1"/>
          </p:cNvSpPr>
          <p:nvPr>
            <p:ph type="pic" idx="1"/>
          </p:nvPr>
        </p:nvSpPr>
        <p:spPr>
          <a:xfrm>
            <a:off x="4286250" y="1089025"/>
            <a:ext cx="5102225" cy="5372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0D52A91-596E-4B65-9C1D-EB19B5F20034}"/>
              </a:ext>
            </a:extLst>
          </p:cNvPr>
          <p:cNvSpPr>
            <a:spLocks noGrp="1"/>
          </p:cNvSpPr>
          <p:nvPr>
            <p:ph type="body" sz="half" idx="2"/>
          </p:nvPr>
        </p:nvSpPr>
        <p:spPr>
          <a:xfrm>
            <a:off x="693738" y="2268538"/>
            <a:ext cx="3251200" cy="42005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6A3708-AA34-40A8-90E3-AC3BE505A346}"/>
              </a:ext>
            </a:extLst>
          </p:cNvPr>
          <p:cNvSpPr>
            <a:spLocks noGrp="1"/>
          </p:cNvSpPr>
          <p:nvPr>
            <p:ph type="dt"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39912E4A-87B1-40FE-8E00-8233CE66BA4E}"/>
              </a:ext>
            </a:extLst>
          </p:cNvPr>
          <p:cNvSpPr>
            <a:spLocks noGrp="1"/>
          </p:cNvSpPr>
          <p:nvPr>
            <p:ph type="ft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2C2F6CBB-8A24-419A-B357-1D7B82E438AB}"/>
              </a:ext>
            </a:extLst>
          </p:cNvPr>
          <p:cNvSpPr>
            <a:spLocks noGrp="1"/>
          </p:cNvSpPr>
          <p:nvPr>
            <p:ph type="sldNum" idx="12"/>
          </p:nvPr>
        </p:nvSpPr>
        <p:spPr/>
        <p:txBody>
          <a:bodyPr/>
          <a:lstStyle>
            <a:lvl1pPr>
              <a:defRPr/>
            </a:lvl1pPr>
          </a:lstStyle>
          <a:p>
            <a:fld id="{9434EB5B-8959-43B8-AB53-BD44C1CCE563}" type="slidenum">
              <a:rPr lang="en-US" altLang="en-US"/>
              <a:pPr/>
              <a:t>‹#›</a:t>
            </a:fld>
            <a:endParaRPr lang="en-US" altLang="en-US"/>
          </a:p>
        </p:txBody>
      </p:sp>
    </p:spTree>
    <p:extLst>
      <p:ext uri="{BB962C8B-B14F-4D97-AF65-F5344CB8AC3E}">
        <p14:creationId xmlns:p14="http://schemas.microsoft.com/office/powerpoint/2010/main" val="6905920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image" Target="../media/image2.png"/><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image" Target="../media/image3.png"/><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image" Target="../media/image4.png"/><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5" name="Rectangle 1">
            <a:extLst>
              <a:ext uri="{FF2B5EF4-FFF2-40B4-BE49-F238E27FC236}">
                <a16:creationId xmlns:a16="http://schemas.microsoft.com/office/drawing/2014/main" id="{56955024-4F92-45A4-9C45-C17055894347}"/>
              </a:ext>
            </a:extLst>
          </p:cNvPr>
          <p:cNvSpPr>
            <a:spLocks noGrp="1" noChangeArrowheads="1"/>
          </p:cNvSpPr>
          <p:nvPr>
            <p:ph type="title"/>
          </p:nvPr>
        </p:nvSpPr>
        <p:spPr bwMode="auto">
          <a:xfrm>
            <a:off x="503238" y="301625"/>
            <a:ext cx="9064625" cy="1255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1026" name="Rectangle 2">
            <a:extLst>
              <a:ext uri="{FF2B5EF4-FFF2-40B4-BE49-F238E27FC236}">
                <a16:creationId xmlns:a16="http://schemas.microsoft.com/office/drawing/2014/main" id="{DA75BE64-A6E8-4AC0-BE9F-C03BC886B1B8}"/>
              </a:ext>
            </a:extLst>
          </p:cNvPr>
          <p:cNvSpPr>
            <a:spLocks noGrp="1" noChangeArrowheads="1"/>
          </p:cNvSpPr>
          <p:nvPr>
            <p:ph type="body" idx="1"/>
          </p:nvPr>
        </p:nvSpPr>
        <p:spPr bwMode="auto">
          <a:xfrm>
            <a:off x="503238" y="1768475"/>
            <a:ext cx="9064625" cy="49831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080"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a:p>
            <a:pPr lvl="4"/>
            <a:r>
              <a:rPr lang="en-GB" altLang="en-US"/>
              <a:t>Eighth Outline Level</a:t>
            </a:r>
          </a:p>
          <a:p>
            <a:pPr lvl="4"/>
            <a:r>
              <a:rPr lang="en-GB" altLang="en-US"/>
              <a:t>Ninth Outline Level</a:t>
            </a:r>
          </a:p>
        </p:txBody>
      </p:sp>
      <p:sp>
        <p:nvSpPr>
          <p:cNvPr id="1027" name="Rectangle 3">
            <a:extLst>
              <a:ext uri="{FF2B5EF4-FFF2-40B4-BE49-F238E27FC236}">
                <a16:creationId xmlns:a16="http://schemas.microsoft.com/office/drawing/2014/main" id="{438C298C-B2B9-47AC-9AE8-4AFCB76275B4}"/>
              </a:ext>
            </a:extLst>
          </p:cNvPr>
          <p:cNvSpPr>
            <a:spLocks noGrp="1" noChangeArrowheads="1"/>
          </p:cNvSpPr>
          <p:nvPr>
            <p:ph type="dt"/>
          </p:nvPr>
        </p:nvSpPr>
        <p:spPr bwMode="auto">
          <a:xfrm>
            <a:off x="503238" y="6886575"/>
            <a:ext cx="2341562"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defRPr>
            </a:lvl1pPr>
          </a:lstStyle>
          <a:p>
            <a:endParaRPr lang="en-US" altLang="en-US"/>
          </a:p>
        </p:txBody>
      </p:sp>
      <p:sp>
        <p:nvSpPr>
          <p:cNvPr id="1028" name="Rectangle 4">
            <a:extLst>
              <a:ext uri="{FF2B5EF4-FFF2-40B4-BE49-F238E27FC236}">
                <a16:creationId xmlns:a16="http://schemas.microsoft.com/office/drawing/2014/main" id="{E079A62A-3A9B-4594-B8C4-6FEF70EE58C3}"/>
              </a:ext>
            </a:extLst>
          </p:cNvPr>
          <p:cNvSpPr>
            <a:spLocks noGrp="1" noChangeArrowheads="1"/>
          </p:cNvSpPr>
          <p:nvPr>
            <p:ph type="ftr"/>
          </p:nvPr>
        </p:nvSpPr>
        <p:spPr bwMode="auto">
          <a:xfrm>
            <a:off x="3448050" y="6886575"/>
            <a:ext cx="3189288"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defRPr>
            </a:lvl1pPr>
          </a:lstStyle>
          <a:p>
            <a:endParaRPr lang="en-US" altLang="en-US"/>
          </a:p>
        </p:txBody>
      </p:sp>
      <p:sp>
        <p:nvSpPr>
          <p:cNvPr id="1029" name="Rectangle 5">
            <a:extLst>
              <a:ext uri="{FF2B5EF4-FFF2-40B4-BE49-F238E27FC236}">
                <a16:creationId xmlns:a16="http://schemas.microsoft.com/office/drawing/2014/main" id="{074B3112-5491-453D-958A-D83B57BFD1E4}"/>
              </a:ext>
            </a:extLst>
          </p:cNvPr>
          <p:cNvSpPr>
            <a:spLocks noGrp="1" noChangeArrowheads="1"/>
          </p:cNvSpPr>
          <p:nvPr>
            <p:ph type="sldNum"/>
          </p:nvPr>
        </p:nvSpPr>
        <p:spPr bwMode="auto">
          <a:xfrm>
            <a:off x="7227888" y="6886575"/>
            <a:ext cx="2341562"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defRPr>
            </a:lvl1pPr>
          </a:lstStyle>
          <a:p>
            <a:fld id="{EB2FDEB2-C5D5-4B21-B13F-C196B94F2938}"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 id="2147483708" r:id="rId12"/>
  </p:sldLayoutIdLst>
  <p:txStyles>
    <p:titleStyle>
      <a:lvl1pPr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kern="1200">
          <a:solidFill>
            <a:srgbClr val="000000"/>
          </a:solidFill>
          <a:latin typeface="+mj-lt"/>
          <a:ea typeface="+mj-ea"/>
          <a:cs typeface="+mj-cs"/>
        </a:defRPr>
      </a:lvl1pPr>
      <a:lvl2pPr marL="742950" indent="-28575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ea typeface="Microsoft YaHei" panose="020B0503020204020204" pitchFamily="34" charset="-122"/>
        </a:defRPr>
      </a:lvl2pPr>
      <a:lvl3pPr marL="11430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ea typeface="Microsoft YaHei" panose="020B0503020204020204" pitchFamily="34" charset="-122"/>
        </a:defRPr>
      </a:lvl3pPr>
      <a:lvl4pPr marL="16002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ea typeface="Microsoft YaHei" panose="020B0503020204020204" pitchFamily="34" charset="-122"/>
        </a:defRPr>
      </a:lvl4pPr>
      <a:lvl5pPr marL="20574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ea typeface="Microsoft YaHei" panose="020B0503020204020204" pitchFamily="34" charset="-122"/>
        </a:defRPr>
      </a:lvl5pPr>
      <a:lvl6pPr marL="25146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ea typeface="Microsoft YaHei" panose="020B0503020204020204" pitchFamily="34" charset="-122"/>
        </a:defRPr>
      </a:lvl6pPr>
      <a:lvl7pPr marL="29718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ea typeface="Microsoft YaHei" panose="020B0503020204020204" pitchFamily="34" charset="-122"/>
        </a:defRPr>
      </a:lvl7pPr>
      <a:lvl8pPr marL="34290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ea typeface="Microsoft YaHei" panose="020B0503020204020204" pitchFamily="34" charset="-122"/>
        </a:defRPr>
      </a:lvl8pPr>
      <a:lvl9pPr marL="38862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panose="020B0604020202020204" pitchFamily="34" charset="0"/>
          <a:ea typeface="Microsoft YaHei" panose="020B0503020204020204" pitchFamily="34" charset="-122"/>
        </a:defRPr>
      </a:lvl9pPr>
    </p:titleStyle>
    <p:bodyStyle>
      <a:lvl1pPr marL="342900" indent="-342900" algn="l" defTabSz="457200" rtl="0" fontAlgn="base" hangingPunct="0">
        <a:lnSpc>
          <a:spcPct val="93000"/>
        </a:lnSpc>
        <a:spcBef>
          <a:spcPct val="0"/>
        </a:spcBef>
        <a:spcAft>
          <a:spcPts val="1413"/>
        </a:spcAft>
        <a:buClr>
          <a:srgbClr val="000000"/>
        </a:buClr>
        <a:buSzPct val="100000"/>
        <a:buFont typeface="Times New Roman" panose="02020603050405020304" pitchFamily="18" charset="0"/>
        <a:defRPr sz="3200" kern="1200">
          <a:solidFill>
            <a:srgbClr val="000000"/>
          </a:solidFill>
          <a:latin typeface="+mn-lt"/>
          <a:ea typeface="+mn-ea"/>
          <a:cs typeface="+mn-cs"/>
        </a:defRPr>
      </a:lvl1pPr>
      <a:lvl2pPr marL="742950" indent="-285750" algn="l" defTabSz="457200" rtl="0" fontAlgn="base" hangingPunct="0">
        <a:lnSpc>
          <a:spcPct val="93000"/>
        </a:lnSpc>
        <a:spcBef>
          <a:spcPct val="0"/>
        </a:spcBef>
        <a:spcAft>
          <a:spcPts val="1138"/>
        </a:spcAft>
        <a:buClr>
          <a:srgbClr val="000000"/>
        </a:buClr>
        <a:buSzPct val="100000"/>
        <a:buFont typeface="Times New Roman" panose="02020603050405020304" pitchFamily="18" charset="0"/>
        <a:defRPr sz="2800" kern="1200">
          <a:solidFill>
            <a:srgbClr val="000000"/>
          </a:solidFill>
          <a:latin typeface="+mn-lt"/>
          <a:ea typeface="+mn-ea"/>
          <a:cs typeface="+mn-cs"/>
        </a:defRPr>
      </a:lvl2pPr>
      <a:lvl3pPr marL="1143000" indent="-228600" algn="l" defTabSz="457200" rtl="0" fontAlgn="base" hangingPunct="0">
        <a:lnSpc>
          <a:spcPct val="93000"/>
        </a:lnSpc>
        <a:spcBef>
          <a:spcPct val="0"/>
        </a:spcBef>
        <a:spcAft>
          <a:spcPts val="850"/>
        </a:spcAft>
        <a:buClr>
          <a:srgbClr val="000000"/>
        </a:buClr>
        <a:buSzPct val="100000"/>
        <a:buFont typeface="Times New Roman" panose="02020603050405020304" pitchFamily="18" charset="0"/>
        <a:defRPr sz="2400" kern="1200">
          <a:solidFill>
            <a:srgbClr val="000000"/>
          </a:solidFill>
          <a:latin typeface="+mn-lt"/>
          <a:ea typeface="+mn-ea"/>
          <a:cs typeface="+mn-cs"/>
        </a:defRPr>
      </a:lvl3pPr>
      <a:lvl4pPr marL="1600200" indent="-228600" algn="l" defTabSz="457200" rtl="0" fontAlgn="base" hangingPunct="0">
        <a:lnSpc>
          <a:spcPct val="93000"/>
        </a:lnSpc>
        <a:spcBef>
          <a:spcPct val="0"/>
        </a:spcBef>
        <a:spcAft>
          <a:spcPts val="575"/>
        </a:spcAft>
        <a:buClr>
          <a:srgbClr val="000000"/>
        </a:buClr>
        <a:buSzPct val="100000"/>
        <a:buFont typeface="Times New Roman" panose="02020603050405020304" pitchFamily="18" charset="0"/>
        <a:defRPr sz="2000" kern="1200">
          <a:solidFill>
            <a:srgbClr val="000000"/>
          </a:solidFill>
          <a:latin typeface="+mn-lt"/>
          <a:ea typeface="+mn-ea"/>
          <a:cs typeface="+mn-cs"/>
        </a:defRPr>
      </a:lvl4pPr>
      <a:lvl5pPr marL="2057400" indent="-228600" algn="l" defTabSz="457200" rtl="0" fontAlgn="base" hangingPunct="0">
        <a:lnSpc>
          <a:spcPct val="93000"/>
        </a:lnSpc>
        <a:spcBef>
          <a:spcPct val="0"/>
        </a:spcBef>
        <a:spcAft>
          <a:spcPts val="288"/>
        </a:spcAft>
        <a:buClr>
          <a:srgbClr val="000000"/>
        </a:buClr>
        <a:buSzPct val="100000"/>
        <a:buFont typeface="Times New Roman" panose="02020603050405020304" pitchFamily="18" charset="0"/>
        <a:defRPr sz="20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tile tx="0" ty="0" sx="100000" sy="100000" flip="none" algn="tl"/>
        </a:blipFill>
        <a:effectLst/>
      </p:bgPr>
    </p:bg>
    <p:spTree>
      <p:nvGrpSpPr>
        <p:cNvPr id="1" name=""/>
        <p:cNvGrpSpPr/>
        <p:nvPr/>
      </p:nvGrpSpPr>
      <p:grpSpPr>
        <a:xfrm>
          <a:off x="0" y="0"/>
          <a:ext cx="0" cy="0"/>
          <a:chOff x="0" y="0"/>
          <a:chExt cx="0" cy="0"/>
        </a:xfrm>
      </p:grpSpPr>
      <p:sp>
        <p:nvSpPr>
          <p:cNvPr id="2049" name="Rectangle 1">
            <a:extLst>
              <a:ext uri="{FF2B5EF4-FFF2-40B4-BE49-F238E27FC236}">
                <a16:creationId xmlns:a16="http://schemas.microsoft.com/office/drawing/2014/main" id="{A5880E23-3E83-4EBE-BF17-4691ECF22890}"/>
              </a:ext>
            </a:extLst>
          </p:cNvPr>
          <p:cNvSpPr>
            <a:spLocks noGrp="1" noChangeArrowheads="1"/>
          </p:cNvSpPr>
          <p:nvPr>
            <p:ph type="title"/>
          </p:nvPr>
        </p:nvSpPr>
        <p:spPr bwMode="auto">
          <a:xfrm>
            <a:off x="503238" y="301625"/>
            <a:ext cx="9064625" cy="1255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2050" name="Rectangle 2">
            <a:extLst>
              <a:ext uri="{FF2B5EF4-FFF2-40B4-BE49-F238E27FC236}">
                <a16:creationId xmlns:a16="http://schemas.microsoft.com/office/drawing/2014/main" id="{13B2BE87-D305-4787-9397-AD90AB7A3828}"/>
              </a:ext>
            </a:extLst>
          </p:cNvPr>
          <p:cNvSpPr>
            <a:spLocks noGrp="1" noChangeArrowheads="1"/>
          </p:cNvSpPr>
          <p:nvPr>
            <p:ph type="body" idx="1"/>
          </p:nvPr>
        </p:nvSpPr>
        <p:spPr bwMode="auto">
          <a:xfrm>
            <a:off x="503238" y="2160588"/>
            <a:ext cx="9064625" cy="45926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080"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a:p>
            <a:pPr lvl="4"/>
            <a:r>
              <a:rPr lang="en-GB" altLang="en-US"/>
              <a:t>Eighth Outline Level</a:t>
            </a:r>
          </a:p>
          <a:p>
            <a:pPr lvl="4"/>
            <a:r>
              <a:rPr lang="en-GB" altLang="en-US"/>
              <a:t>Ninth Outline Level</a:t>
            </a:r>
          </a:p>
        </p:txBody>
      </p:sp>
      <p:sp>
        <p:nvSpPr>
          <p:cNvPr id="2051" name="Rectangle 3">
            <a:extLst>
              <a:ext uri="{FF2B5EF4-FFF2-40B4-BE49-F238E27FC236}">
                <a16:creationId xmlns:a16="http://schemas.microsoft.com/office/drawing/2014/main" id="{B4F66EBA-05F0-49FA-89E6-7A8A2B51983D}"/>
              </a:ext>
            </a:extLst>
          </p:cNvPr>
          <p:cNvSpPr>
            <a:spLocks noGrp="1" noChangeArrowheads="1"/>
          </p:cNvSpPr>
          <p:nvPr>
            <p:ph type="dt"/>
          </p:nvPr>
        </p:nvSpPr>
        <p:spPr bwMode="auto">
          <a:xfrm>
            <a:off x="503238" y="6886575"/>
            <a:ext cx="2341562"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nSpc>
                <a:spcPct val="95000"/>
              </a:lnSpc>
              <a:buClrTx/>
              <a:buFontTx/>
              <a:buNone/>
              <a:tabLst>
                <a:tab pos="723900" algn="l"/>
                <a:tab pos="1447800" algn="l"/>
                <a:tab pos="2171700" algn="l"/>
              </a:tabLst>
              <a:defRPr sz="1400">
                <a:solidFill>
                  <a:srgbClr val="FFFFFF"/>
                </a:solidFill>
                <a:latin typeface="Times New Roman" panose="02020603050405020304" pitchFamily="18" charset="0"/>
                <a:cs typeface="Lucida Sans Unicode" panose="020B0602030504020204" pitchFamily="34" charset="0"/>
              </a:defRPr>
            </a:lvl1pPr>
          </a:lstStyle>
          <a:p>
            <a:endParaRPr lang="en-US" altLang="en-US"/>
          </a:p>
        </p:txBody>
      </p:sp>
      <p:sp>
        <p:nvSpPr>
          <p:cNvPr id="2052" name="Rectangle 4">
            <a:extLst>
              <a:ext uri="{FF2B5EF4-FFF2-40B4-BE49-F238E27FC236}">
                <a16:creationId xmlns:a16="http://schemas.microsoft.com/office/drawing/2014/main" id="{F5585716-7083-48A2-B684-AD12D6E1B81E}"/>
              </a:ext>
            </a:extLst>
          </p:cNvPr>
          <p:cNvSpPr>
            <a:spLocks noGrp="1" noChangeArrowheads="1"/>
          </p:cNvSpPr>
          <p:nvPr>
            <p:ph type="ftr"/>
          </p:nvPr>
        </p:nvSpPr>
        <p:spPr bwMode="auto">
          <a:xfrm>
            <a:off x="3448050" y="6886575"/>
            <a:ext cx="3189288"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ctr">
              <a:lnSpc>
                <a:spcPct val="95000"/>
              </a:lnSpc>
              <a:buClrTx/>
              <a:buFontTx/>
              <a:buNone/>
              <a:tabLst>
                <a:tab pos="723900" algn="l"/>
                <a:tab pos="1447800" algn="l"/>
                <a:tab pos="2171700" algn="l"/>
                <a:tab pos="2895600" algn="l"/>
              </a:tabLst>
              <a:defRPr sz="1400">
                <a:solidFill>
                  <a:srgbClr val="FFFFFF"/>
                </a:solidFill>
                <a:latin typeface="Times New Roman" panose="02020603050405020304" pitchFamily="18" charset="0"/>
                <a:cs typeface="Lucida Sans Unicode" panose="020B0602030504020204" pitchFamily="34" charset="0"/>
              </a:defRPr>
            </a:lvl1pPr>
          </a:lstStyle>
          <a:p>
            <a:endParaRPr lang="en-US" altLang="en-US"/>
          </a:p>
        </p:txBody>
      </p:sp>
      <p:sp>
        <p:nvSpPr>
          <p:cNvPr id="2053" name="Rectangle 5">
            <a:extLst>
              <a:ext uri="{FF2B5EF4-FFF2-40B4-BE49-F238E27FC236}">
                <a16:creationId xmlns:a16="http://schemas.microsoft.com/office/drawing/2014/main" id="{5E652000-38AD-4A38-8267-D60D8E9C8331}"/>
              </a:ext>
            </a:extLst>
          </p:cNvPr>
          <p:cNvSpPr>
            <a:spLocks noGrp="1" noChangeArrowheads="1"/>
          </p:cNvSpPr>
          <p:nvPr>
            <p:ph type="sldNum"/>
          </p:nvPr>
        </p:nvSpPr>
        <p:spPr bwMode="auto">
          <a:xfrm>
            <a:off x="7227888" y="6886575"/>
            <a:ext cx="2341562"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r">
              <a:lnSpc>
                <a:spcPct val="95000"/>
              </a:lnSpc>
              <a:buClrTx/>
              <a:buFontTx/>
              <a:buNone/>
              <a:tabLst>
                <a:tab pos="723900" algn="l"/>
                <a:tab pos="1447800" algn="l"/>
                <a:tab pos="2171700" algn="l"/>
              </a:tabLst>
              <a:defRPr sz="1400">
                <a:solidFill>
                  <a:srgbClr val="FFFFFF"/>
                </a:solidFill>
                <a:latin typeface="Times New Roman" panose="02020603050405020304" pitchFamily="18" charset="0"/>
                <a:cs typeface="Lucida Sans Unicode" panose="020B0602030504020204" pitchFamily="34" charset="0"/>
              </a:defRPr>
            </a:lvl1pPr>
          </a:lstStyle>
          <a:p>
            <a:fld id="{25B1EED3-C0D2-4549-9A3D-6DE97915BE76}"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txStyles>
    <p:titleStyle>
      <a:lvl1pPr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b="1" kern="1200">
          <a:solidFill>
            <a:srgbClr val="000000"/>
          </a:solidFill>
          <a:latin typeface="+mj-lt"/>
          <a:ea typeface="+mj-ea"/>
          <a:cs typeface="+mj-cs"/>
        </a:defRPr>
      </a:lvl1pPr>
      <a:lvl2pPr marL="742950" indent="-28575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b="1">
          <a:solidFill>
            <a:srgbClr val="000000"/>
          </a:solidFill>
          <a:latin typeface="Arial" panose="020B0604020202020204" pitchFamily="34" charset="0"/>
          <a:cs typeface="Arial Unicode MS" charset="0"/>
        </a:defRPr>
      </a:lvl2pPr>
      <a:lvl3pPr marL="11430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b="1">
          <a:solidFill>
            <a:srgbClr val="000000"/>
          </a:solidFill>
          <a:latin typeface="Arial" panose="020B0604020202020204" pitchFamily="34" charset="0"/>
          <a:cs typeface="Arial Unicode MS" charset="0"/>
        </a:defRPr>
      </a:lvl3pPr>
      <a:lvl4pPr marL="16002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b="1">
          <a:solidFill>
            <a:srgbClr val="000000"/>
          </a:solidFill>
          <a:latin typeface="Arial" panose="020B0604020202020204" pitchFamily="34" charset="0"/>
          <a:cs typeface="Arial Unicode MS" charset="0"/>
        </a:defRPr>
      </a:lvl4pPr>
      <a:lvl5pPr marL="20574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b="1">
          <a:solidFill>
            <a:srgbClr val="000000"/>
          </a:solidFill>
          <a:latin typeface="Arial" panose="020B0604020202020204" pitchFamily="34" charset="0"/>
          <a:cs typeface="Arial Unicode MS" charset="0"/>
        </a:defRPr>
      </a:lvl5pPr>
      <a:lvl6pPr marL="25146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b="1">
          <a:solidFill>
            <a:srgbClr val="000000"/>
          </a:solidFill>
          <a:latin typeface="Arial" panose="020B0604020202020204" pitchFamily="34" charset="0"/>
          <a:cs typeface="Arial Unicode MS" charset="0"/>
        </a:defRPr>
      </a:lvl6pPr>
      <a:lvl7pPr marL="29718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b="1">
          <a:solidFill>
            <a:srgbClr val="000000"/>
          </a:solidFill>
          <a:latin typeface="Arial" panose="020B0604020202020204" pitchFamily="34" charset="0"/>
          <a:cs typeface="Arial Unicode MS" charset="0"/>
        </a:defRPr>
      </a:lvl7pPr>
      <a:lvl8pPr marL="34290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b="1">
          <a:solidFill>
            <a:srgbClr val="000000"/>
          </a:solidFill>
          <a:latin typeface="Arial" panose="020B0604020202020204" pitchFamily="34" charset="0"/>
          <a:cs typeface="Arial Unicode MS" charset="0"/>
        </a:defRPr>
      </a:lvl8pPr>
      <a:lvl9pPr marL="38862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b="1">
          <a:solidFill>
            <a:srgbClr val="000000"/>
          </a:solidFill>
          <a:latin typeface="Arial" panose="020B0604020202020204" pitchFamily="34" charset="0"/>
          <a:cs typeface="Arial Unicode MS" charset="0"/>
        </a:defRPr>
      </a:lvl9pPr>
    </p:titleStyle>
    <p:bodyStyle>
      <a:lvl1pPr marL="342900" indent="-342900" algn="l" defTabSz="457200" rtl="0" fontAlgn="base" hangingPunct="0">
        <a:lnSpc>
          <a:spcPct val="93000"/>
        </a:lnSpc>
        <a:spcBef>
          <a:spcPct val="0"/>
        </a:spcBef>
        <a:spcAft>
          <a:spcPts val="1425"/>
        </a:spcAft>
        <a:buClr>
          <a:srgbClr val="000000"/>
        </a:buClr>
        <a:buSzPct val="100000"/>
        <a:buFont typeface="Times New Roman" panose="02020603050405020304" pitchFamily="18" charset="0"/>
        <a:defRPr sz="3200" kern="1200">
          <a:solidFill>
            <a:srgbClr val="FFFFFF"/>
          </a:solidFill>
          <a:latin typeface="+mn-lt"/>
          <a:ea typeface="+mn-ea"/>
          <a:cs typeface="+mn-cs"/>
        </a:defRPr>
      </a:lvl1pPr>
      <a:lvl2pPr marL="742950" indent="-285750" algn="l" defTabSz="457200" rtl="0" fontAlgn="base" hangingPunct="0">
        <a:lnSpc>
          <a:spcPct val="93000"/>
        </a:lnSpc>
        <a:spcBef>
          <a:spcPct val="0"/>
        </a:spcBef>
        <a:spcAft>
          <a:spcPts val="1138"/>
        </a:spcAft>
        <a:buClr>
          <a:srgbClr val="000000"/>
        </a:buClr>
        <a:buSzPct val="100000"/>
        <a:buFont typeface="Times New Roman" panose="02020603050405020304" pitchFamily="18" charset="0"/>
        <a:defRPr sz="2800" kern="1200">
          <a:solidFill>
            <a:srgbClr val="FFFFFF"/>
          </a:solidFill>
          <a:latin typeface="+mn-lt"/>
          <a:ea typeface="+mn-ea"/>
          <a:cs typeface="+mn-cs"/>
        </a:defRPr>
      </a:lvl2pPr>
      <a:lvl3pPr marL="1143000" indent="-228600" algn="l" defTabSz="457200" rtl="0" fontAlgn="base" hangingPunct="0">
        <a:lnSpc>
          <a:spcPct val="93000"/>
        </a:lnSpc>
        <a:spcBef>
          <a:spcPct val="0"/>
        </a:spcBef>
        <a:spcAft>
          <a:spcPts val="850"/>
        </a:spcAft>
        <a:buClr>
          <a:srgbClr val="000000"/>
        </a:buClr>
        <a:buSzPct val="100000"/>
        <a:buFont typeface="Times New Roman" panose="02020603050405020304" pitchFamily="18" charset="0"/>
        <a:defRPr sz="2400" kern="1200">
          <a:solidFill>
            <a:srgbClr val="FFFFFF"/>
          </a:solidFill>
          <a:latin typeface="+mn-lt"/>
          <a:ea typeface="+mn-ea"/>
          <a:cs typeface="+mn-cs"/>
        </a:defRPr>
      </a:lvl3pPr>
      <a:lvl4pPr marL="1600200" indent="-228600" algn="l" defTabSz="457200" rtl="0" fontAlgn="base" hangingPunct="0">
        <a:lnSpc>
          <a:spcPct val="93000"/>
        </a:lnSpc>
        <a:spcBef>
          <a:spcPct val="0"/>
        </a:spcBef>
        <a:spcAft>
          <a:spcPts val="575"/>
        </a:spcAft>
        <a:buClr>
          <a:srgbClr val="000000"/>
        </a:buClr>
        <a:buSzPct val="100000"/>
        <a:buFont typeface="Times New Roman" panose="02020603050405020304" pitchFamily="18" charset="0"/>
        <a:defRPr sz="2000" kern="1200">
          <a:solidFill>
            <a:srgbClr val="FFFFFF"/>
          </a:solidFill>
          <a:latin typeface="+mn-lt"/>
          <a:ea typeface="+mn-ea"/>
          <a:cs typeface="+mn-cs"/>
        </a:defRPr>
      </a:lvl4pPr>
      <a:lvl5pPr marL="2057400" indent="-228600" algn="l" defTabSz="457200" rtl="0" fontAlgn="base" hangingPunct="0">
        <a:lnSpc>
          <a:spcPct val="93000"/>
        </a:lnSpc>
        <a:spcBef>
          <a:spcPct val="0"/>
        </a:spcBef>
        <a:spcAft>
          <a:spcPts val="288"/>
        </a:spcAft>
        <a:buClr>
          <a:srgbClr val="000000"/>
        </a:buClr>
        <a:buSzPct val="100000"/>
        <a:buFont typeface="Times New Roman" panose="02020603050405020304" pitchFamily="18" charset="0"/>
        <a:defRPr sz="20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tile tx="0" ty="0" sx="100000" sy="100000" flip="none" algn="tl"/>
        </a:blipFill>
        <a:effectLst/>
      </p:bgPr>
    </p:bg>
    <p:spTree>
      <p:nvGrpSpPr>
        <p:cNvPr id="1" name=""/>
        <p:cNvGrpSpPr/>
        <p:nvPr/>
      </p:nvGrpSpPr>
      <p:grpSpPr>
        <a:xfrm>
          <a:off x="0" y="0"/>
          <a:ext cx="0" cy="0"/>
          <a:chOff x="0" y="0"/>
          <a:chExt cx="0" cy="0"/>
        </a:xfrm>
      </p:grpSpPr>
      <p:sp>
        <p:nvSpPr>
          <p:cNvPr id="3073" name="Rectangle 1">
            <a:extLst>
              <a:ext uri="{FF2B5EF4-FFF2-40B4-BE49-F238E27FC236}">
                <a16:creationId xmlns:a16="http://schemas.microsoft.com/office/drawing/2014/main" id="{6B8459EC-CB77-444C-AF23-F9435CCFA956}"/>
              </a:ext>
            </a:extLst>
          </p:cNvPr>
          <p:cNvSpPr>
            <a:spLocks noGrp="1" noChangeArrowheads="1"/>
          </p:cNvSpPr>
          <p:nvPr>
            <p:ph type="title"/>
          </p:nvPr>
        </p:nvSpPr>
        <p:spPr bwMode="auto">
          <a:xfrm>
            <a:off x="503238" y="301625"/>
            <a:ext cx="9064625" cy="1255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3074" name="Rectangle 2">
            <a:extLst>
              <a:ext uri="{FF2B5EF4-FFF2-40B4-BE49-F238E27FC236}">
                <a16:creationId xmlns:a16="http://schemas.microsoft.com/office/drawing/2014/main" id="{7283645D-AE7C-4474-AF3F-02CAB267F8DD}"/>
              </a:ext>
            </a:extLst>
          </p:cNvPr>
          <p:cNvSpPr>
            <a:spLocks noGrp="1" noChangeArrowheads="1"/>
          </p:cNvSpPr>
          <p:nvPr>
            <p:ph type="body" idx="1"/>
          </p:nvPr>
        </p:nvSpPr>
        <p:spPr bwMode="auto">
          <a:xfrm>
            <a:off x="503238" y="1768475"/>
            <a:ext cx="9064625" cy="49831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0160"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a:p>
            <a:pPr lvl="4"/>
            <a:r>
              <a:rPr lang="en-GB" altLang="en-US"/>
              <a:t>Eighth Outline Level</a:t>
            </a:r>
          </a:p>
          <a:p>
            <a:pPr lvl="4"/>
            <a:r>
              <a:rPr lang="en-GB" altLang="en-US"/>
              <a:t>Ninth Outline Level</a:t>
            </a:r>
          </a:p>
        </p:txBody>
      </p:sp>
      <p:sp>
        <p:nvSpPr>
          <p:cNvPr id="3075" name="Rectangle 3">
            <a:extLst>
              <a:ext uri="{FF2B5EF4-FFF2-40B4-BE49-F238E27FC236}">
                <a16:creationId xmlns:a16="http://schemas.microsoft.com/office/drawing/2014/main" id="{FCBEF3D8-4001-470E-9C5C-2AF67A6861BC}"/>
              </a:ext>
            </a:extLst>
          </p:cNvPr>
          <p:cNvSpPr>
            <a:spLocks noGrp="1" noChangeArrowheads="1"/>
          </p:cNvSpPr>
          <p:nvPr>
            <p:ph type="dt"/>
          </p:nvPr>
        </p:nvSpPr>
        <p:spPr bwMode="auto">
          <a:xfrm>
            <a:off x="576263" y="6886575"/>
            <a:ext cx="2341562"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nSpc>
                <a:spcPct val="95000"/>
              </a:lnSpc>
              <a:buClrTx/>
              <a:buFontTx/>
              <a:buNone/>
              <a:tabLst>
                <a:tab pos="723900" algn="l"/>
                <a:tab pos="1447800" algn="l"/>
                <a:tab pos="2171700" algn="l"/>
              </a:tabLst>
              <a:defRPr sz="1400">
                <a:solidFill>
                  <a:srgbClr val="FFFFFF"/>
                </a:solidFill>
                <a:latin typeface="+mn-lt"/>
                <a:cs typeface="Lucida Sans Unicode" panose="020B0602030504020204" pitchFamily="34" charset="0"/>
              </a:defRPr>
            </a:lvl1pPr>
          </a:lstStyle>
          <a:p>
            <a:endParaRPr lang="en-US" altLang="en-US"/>
          </a:p>
        </p:txBody>
      </p:sp>
      <p:sp>
        <p:nvSpPr>
          <p:cNvPr id="3076" name="Rectangle 4">
            <a:extLst>
              <a:ext uri="{FF2B5EF4-FFF2-40B4-BE49-F238E27FC236}">
                <a16:creationId xmlns:a16="http://schemas.microsoft.com/office/drawing/2014/main" id="{DBAF8D6C-2A29-487E-9AB5-B153AAF8BA99}"/>
              </a:ext>
            </a:extLst>
          </p:cNvPr>
          <p:cNvSpPr>
            <a:spLocks noGrp="1" noChangeArrowheads="1"/>
          </p:cNvSpPr>
          <p:nvPr>
            <p:ph type="ftr"/>
          </p:nvPr>
        </p:nvSpPr>
        <p:spPr bwMode="auto">
          <a:xfrm>
            <a:off x="3448050" y="6886575"/>
            <a:ext cx="3189288"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ctr">
              <a:lnSpc>
                <a:spcPct val="95000"/>
              </a:lnSpc>
              <a:buClrTx/>
              <a:buFontTx/>
              <a:buNone/>
              <a:tabLst>
                <a:tab pos="723900" algn="l"/>
                <a:tab pos="1447800" algn="l"/>
                <a:tab pos="2171700" algn="l"/>
                <a:tab pos="2895600" algn="l"/>
              </a:tabLst>
              <a:defRPr sz="1400">
                <a:solidFill>
                  <a:srgbClr val="FFFFFF"/>
                </a:solidFill>
                <a:latin typeface="+mn-lt"/>
                <a:cs typeface="Lucida Sans Unicode" panose="020B0602030504020204" pitchFamily="34" charset="0"/>
              </a:defRPr>
            </a:lvl1pPr>
          </a:lstStyle>
          <a:p>
            <a:endParaRPr lang="en-US" altLang="en-US"/>
          </a:p>
        </p:txBody>
      </p:sp>
      <p:sp>
        <p:nvSpPr>
          <p:cNvPr id="3077" name="Rectangle 5">
            <a:extLst>
              <a:ext uri="{FF2B5EF4-FFF2-40B4-BE49-F238E27FC236}">
                <a16:creationId xmlns:a16="http://schemas.microsoft.com/office/drawing/2014/main" id="{24E75476-CC50-478D-85B6-66175AF55A62}"/>
              </a:ext>
            </a:extLst>
          </p:cNvPr>
          <p:cNvSpPr>
            <a:spLocks noGrp="1" noChangeArrowheads="1"/>
          </p:cNvSpPr>
          <p:nvPr>
            <p:ph type="sldNum"/>
          </p:nvPr>
        </p:nvSpPr>
        <p:spPr bwMode="auto">
          <a:xfrm>
            <a:off x="7227888" y="6886575"/>
            <a:ext cx="2341562"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r">
              <a:lnSpc>
                <a:spcPct val="95000"/>
              </a:lnSpc>
              <a:buClrTx/>
              <a:buFontTx/>
              <a:buNone/>
              <a:tabLst>
                <a:tab pos="723900" algn="l"/>
                <a:tab pos="1447800" algn="l"/>
                <a:tab pos="2171700" algn="l"/>
              </a:tabLst>
              <a:defRPr sz="1400">
                <a:solidFill>
                  <a:srgbClr val="FFFFFF"/>
                </a:solidFill>
                <a:latin typeface="+mn-lt"/>
                <a:cs typeface="Lucida Sans Unicode" panose="020B0602030504020204" pitchFamily="34" charset="0"/>
              </a:defRPr>
            </a:lvl1pPr>
          </a:lstStyle>
          <a:p>
            <a:fld id="{2732445E-F7C4-410A-BCB1-206CBE63E78F}"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ctr" defTabSz="457200" rtl="0" fontAlgn="base" hangingPunct="0">
        <a:lnSpc>
          <a:spcPct val="95000"/>
        </a:lnSpc>
        <a:spcBef>
          <a:spcPct val="0"/>
        </a:spcBef>
        <a:spcAft>
          <a:spcPct val="0"/>
        </a:spcAft>
        <a:buClr>
          <a:srgbClr val="000000"/>
        </a:buClr>
        <a:buSzPct val="100000"/>
        <a:buFont typeface="Times New Roman" panose="02020603050405020304" pitchFamily="18" charset="0"/>
        <a:defRPr sz="4100" b="1" kern="1200">
          <a:solidFill>
            <a:srgbClr val="FFFFFF"/>
          </a:solidFill>
          <a:latin typeface="+mj-lt"/>
          <a:ea typeface="+mj-ea"/>
          <a:cs typeface="+mj-cs"/>
        </a:defRPr>
      </a:lvl1pPr>
      <a:lvl2pPr marL="742950" indent="-285750" algn="ctr" defTabSz="457200" rtl="0" fontAlgn="base" hangingPunct="0">
        <a:lnSpc>
          <a:spcPct val="95000"/>
        </a:lnSpc>
        <a:spcBef>
          <a:spcPct val="0"/>
        </a:spcBef>
        <a:spcAft>
          <a:spcPct val="0"/>
        </a:spcAft>
        <a:buClr>
          <a:srgbClr val="000000"/>
        </a:buClr>
        <a:buSzPct val="100000"/>
        <a:buFont typeface="Times New Roman" panose="02020603050405020304" pitchFamily="18" charset="0"/>
        <a:defRPr sz="4100" b="1">
          <a:solidFill>
            <a:srgbClr val="FFFFFF"/>
          </a:solidFill>
          <a:latin typeface="Times New Roman" panose="02020603050405020304" pitchFamily="18" charset="0"/>
          <a:cs typeface="Arial Unicode MS" charset="0"/>
        </a:defRPr>
      </a:lvl2pPr>
      <a:lvl3pPr marL="1143000" indent="-228600" algn="ctr" defTabSz="457200" rtl="0" fontAlgn="base" hangingPunct="0">
        <a:lnSpc>
          <a:spcPct val="95000"/>
        </a:lnSpc>
        <a:spcBef>
          <a:spcPct val="0"/>
        </a:spcBef>
        <a:spcAft>
          <a:spcPct val="0"/>
        </a:spcAft>
        <a:buClr>
          <a:srgbClr val="000000"/>
        </a:buClr>
        <a:buSzPct val="100000"/>
        <a:buFont typeface="Times New Roman" panose="02020603050405020304" pitchFamily="18" charset="0"/>
        <a:defRPr sz="4100" b="1">
          <a:solidFill>
            <a:srgbClr val="FFFFFF"/>
          </a:solidFill>
          <a:latin typeface="Times New Roman" panose="02020603050405020304" pitchFamily="18" charset="0"/>
          <a:cs typeface="Arial Unicode MS" charset="0"/>
        </a:defRPr>
      </a:lvl3pPr>
      <a:lvl4pPr marL="1600200" indent="-228600" algn="ctr" defTabSz="457200" rtl="0" fontAlgn="base" hangingPunct="0">
        <a:lnSpc>
          <a:spcPct val="95000"/>
        </a:lnSpc>
        <a:spcBef>
          <a:spcPct val="0"/>
        </a:spcBef>
        <a:spcAft>
          <a:spcPct val="0"/>
        </a:spcAft>
        <a:buClr>
          <a:srgbClr val="000000"/>
        </a:buClr>
        <a:buSzPct val="100000"/>
        <a:buFont typeface="Times New Roman" panose="02020603050405020304" pitchFamily="18" charset="0"/>
        <a:defRPr sz="4100" b="1">
          <a:solidFill>
            <a:srgbClr val="FFFFFF"/>
          </a:solidFill>
          <a:latin typeface="Times New Roman" panose="02020603050405020304" pitchFamily="18" charset="0"/>
          <a:cs typeface="Arial Unicode MS" charset="0"/>
        </a:defRPr>
      </a:lvl4pPr>
      <a:lvl5pPr marL="2057400" indent="-228600" algn="ctr" defTabSz="457200" rtl="0" fontAlgn="base" hangingPunct="0">
        <a:lnSpc>
          <a:spcPct val="95000"/>
        </a:lnSpc>
        <a:spcBef>
          <a:spcPct val="0"/>
        </a:spcBef>
        <a:spcAft>
          <a:spcPct val="0"/>
        </a:spcAft>
        <a:buClr>
          <a:srgbClr val="000000"/>
        </a:buClr>
        <a:buSzPct val="100000"/>
        <a:buFont typeface="Times New Roman" panose="02020603050405020304" pitchFamily="18" charset="0"/>
        <a:defRPr sz="4100" b="1">
          <a:solidFill>
            <a:srgbClr val="FFFFFF"/>
          </a:solidFill>
          <a:latin typeface="Times New Roman" panose="02020603050405020304" pitchFamily="18" charset="0"/>
          <a:cs typeface="Arial Unicode MS" charset="0"/>
        </a:defRPr>
      </a:lvl5pPr>
      <a:lvl6pPr marL="2514600" indent="-228600" algn="ctr" defTabSz="457200" rtl="0" fontAlgn="base" hangingPunct="0">
        <a:lnSpc>
          <a:spcPct val="95000"/>
        </a:lnSpc>
        <a:spcBef>
          <a:spcPct val="0"/>
        </a:spcBef>
        <a:spcAft>
          <a:spcPct val="0"/>
        </a:spcAft>
        <a:buClr>
          <a:srgbClr val="000000"/>
        </a:buClr>
        <a:buSzPct val="100000"/>
        <a:buFont typeface="Times New Roman" panose="02020603050405020304" pitchFamily="18" charset="0"/>
        <a:defRPr sz="4100" b="1">
          <a:solidFill>
            <a:srgbClr val="FFFFFF"/>
          </a:solidFill>
          <a:latin typeface="Times New Roman" panose="02020603050405020304" pitchFamily="18" charset="0"/>
          <a:cs typeface="Arial Unicode MS" charset="0"/>
        </a:defRPr>
      </a:lvl6pPr>
      <a:lvl7pPr marL="2971800" indent="-228600" algn="ctr" defTabSz="457200" rtl="0" fontAlgn="base" hangingPunct="0">
        <a:lnSpc>
          <a:spcPct val="95000"/>
        </a:lnSpc>
        <a:spcBef>
          <a:spcPct val="0"/>
        </a:spcBef>
        <a:spcAft>
          <a:spcPct val="0"/>
        </a:spcAft>
        <a:buClr>
          <a:srgbClr val="000000"/>
        </a:buClr>
        <a:buSzPct val="100000"/>
        <a:buFont typeface="Times New Roman" panose="02020603050405020304" pitchFamily="18" charset="0"/>
        <a:defRPr sz="4100" b="1">
          <a:solidFill>
            <a:srgbClr val="FFFFFF"/>
          </a:solidFill>
          <a:latin typeface="Times New Roman" panose="02020603050405020304" pitchFamily="18" charset="0"/>
          <a:cs typeface="Arial Unicode MS" charset="0"/>
        </a:defRPr>
      </a:lvl7pPr>
      <a:lvl8pPr marL="3429000" indent="-228600" algn="ctr" defTabSz="457200" rtl="0" fontAlgn="base" hangingPunct="0">
        <a:lnSpc>
          <a:spcPct val="95000"/>
        </a:lnSpc>
        <a:spcBef>
          <a:spcPct val="0"/>
        </a:spcBef>
        <a:spcAft>
          <a:spcPct val="0"/>
        </a:spcAft>
        <a:buClr>
          <a:srgbClr val="000000"/>
        </a:buClr>
        <a:buSzPct val="100000"/>
        <a:buFont typeface="Times New Roman" panose="02020603050405020304" pitchFamily="18" charset="0"/>
        <a:defRPr sz="4100" b="1">
          <a:solidFill>
            <a:srgbClr val="FFFFFF"/>
          </a:solidFill>
          <a:latin typeface="Times New Roman" panose="02020603050405020304" pitchFamily="18" charset="0"/>
          <a:cs typeface="Arial Unicode MS" charset="0"/>
        </a:defRPr>
      </a:lvl8pPr>
      <a:lvl9pPr marL="3886200" indent="-228600" algn="ctr" defTabSz="457200" rtl="0" fontAlgn="base" hangingPunct="0">
        <a:lnSpc>
          <a:spcPct val="95000"/>
        </a:lnSpc>
        <a:spcBef>
          <a:spcPct val="0"/>
        </a:spcBef>
        <a:spcAft>
          <a:spcPct val="0"/>
        </a:spcAft>
        <a:buClr>
          <a:srgbClr val="000000"/>
        </a:buClr>
        <a:buSzPct val="100000"/>
        <a:buFont typeface="Times New Roman" panose="02020603050405020304" pitchFamily="18" charset="0"/>
        <a:defRPr sz="4100" b="1">
          <a:solidFill>
            <a:srgbClr val="FFFFFF"/>
          </a:solidFill>
          <a:latin typeface="Times New Roman" panose="02020603050405020304" pitchFamily="18" charset="0"/>
          <a:cs typeface="Arial Unicode MS" charset="0"/>
        </a:defRPr>
      </a:lvl9pPr>
    </p:titleStyle>
    <p:bodyStyle>
      <a:lvl1pPr marL="342900" indent="-342900" algn="l" defTabSz="457200" rtl="0" fontAlgn="base" hangingPunct="0">
        <a:lnSpc>
          <a:spcPct val="95000"/>
        </a:lnSpc>
        <a:spcBef>
          <a:spcPct val="0"/>
        </a:spcBef>
        <a:spcAft>
          <a:spcPts val="1425"/>
        </a:spcAft>
        <a:buClr>
          <a:srgbClr val="000000"/>
        </a:buClr>
        <a:buSzPct val="100000"/>
        <a:buFont typeface="Times New Roman" panose="02020603050405020304" pitchFamily="18" charset="0"/>
        <a:defRPr sz="3200" kern="1200">
          <a:solidFill>
            <a:srgbClr val="FFFFFF"/>
          </a:solidFill>
          <a:latin typeface="+mn-lt"/>
          <a:ea typeface="+mn-ea"/>
          <a:cs typeface="+mn-cs"/>
        </a:defRPr>
      </a:lvl1pPr>
      <a:lvl2pPr marL="742950" indent="-285750" algn="l" defTabSz="457200" rtl="0" fontAlgn="base" hangingPunct="0">
        <a:lnSpc>
          <a:spcPct val="95000"/>
        </a:lnSpc>
        <a:spcBef>
          <a:spcPct val="0"/>
        </a:spcBef>
        <a:spcAft>
          <a:spcPts val="1138"/>
        </a:spcAft>
        <a:buClr>
          <a:srgbClr val="000000"/>
        </a:buClr>
        <a:buSzPct val="100000"/>
        <a:buFont typeface="Times New Roman" panose="02020603050405020304" pitchFamily="18" charset="0"/>
        <a:defRPr sz="2800" kern="1200">
          <a:solidFill>
            <a:srgbClr val="FFFFFF"/>
          </a:solidFill>
          <a:latin typeface="+mn-lt"/>
          <a:ea typeface="+mn-ea"/>
          <a:cs typeface="+mn-cs"/>
        </a:defRPr>
      </a:lvl2pPr>
      <a:lvl3pPr marL="1143000" indent="-228600" algn="l" defTabSz="457200" rtl="0" fontAlgn="base" hangingPunct="0">
        <a:lnSpc>
          <a:spcPct val="95000"/>
        </a:lnSpc>
        <a:spcBef>
          <a:spcPct val="0"/>
        </a:spcBef>
        <a:spcAft>
          <a:spcPts val="850"/>
        </a:spcAft>
        <a:buClr>
          <a:srgbClr val="000000"/>
        </a:buClr>
        <a:buSzPct val="100000"/>
        <a:buFont typeface="Times New Roman" panose="02020603050405020304" pitchFamily="18" charset="0"/>
        <a:defRPr sz="2400" kern="1200">
          <a:solidFill>
            <a:srgbClr val="FFFFFF"/>
          </a:solidFill>
          <a:latin typeface="+mn-lt"/>
          <a:ea typeface="+mn-ea"/>
          <a:cs typeface="+mn-cs"/>
        </a:defRPr>
      </a:lvl3pPr>
      <a:lvl4pPr marL="1600200" indent="-228600" algn="l" defTabSz="457200" rtl="0" fontAlgn="base" hangingPunct="0">
        <a:lnSpc>
          <a:spcPct val="95000"/>
        </a:lnSpc>
        <a:spcBef>
          <a:spcPct val="0"/>
        </a:spcBef>
        <a:spcAft>
          <a:spcPts val="575"/>
        </a:spcAft>
        <a:buClr>
          <a:srgbClr val="000000"/>
        </a:buClr>
        <a:buSzPct val="100000"/>
        <a:buFont typeface="Times New Roman" panose="02020603050405020304" pitchFamily="18" charset="0"/>
        <a:defRPr sz="2000" kern="1200">
          <a:solidFill>
            <a:srgbClr val="FFFFFF"/>
          </a:solidFill>
          <a:latin typeface="+mn-lt"/>
          <a:ea typeface="+mn-ea"/>
          <a:cs typeface="+mn-cs"/>
        </a:defRPr>
      </a:lvl4pPr>
      <a:lvl5pPr marL="2057400" indent="-228600" algn="l" defTabSz="457200" rtl="0" fontAlgn="base" hangingPunct="0">
        <a:lnSpc>
          <a:spcPct val="95000"/>
        </a:lnSpc>
        <a:spcBef>
          <a:spcPct val="0"/>
        </a:spcBef>
        <a:spcAft>
          <a:spcPts val="288"/>
        </a:spcAft>
        <a:buClr>
          <a:srgbClr val="000000"/>
        </a:buClr>
        <a:buSzPct val="100000"/>
        <a:buFont typeface="Times New Roman" panose="02020603050405020304" pitchFamily="18" charset="0"/>
        <a:defRPr sz="20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4097" name="Rectangle 1">
            <a:extLst>
              <a:ext uri="{FF2B5EF4-FFF2-40B4-BE49-F238E27FC236}">
                <a16:creationId xmlns:a16="http://schemas.microsoft.com/office/drawing/2014/main" id="{6DF68EAD-5059-470B-BA85-C6AF046E7D4C}"/>
              </a:ext>
            </a:extLst>
          </p:cNvPr>
          <p:cNvSpPr>
            <a:spLocks noGrp="1" noChangeArrowheads="1"/>
          </p:cNvSpPr>
          <p:nvPr>
            <p:ph type="title"/>
          </p:nvPr>
        </p:nvSpPr>
        <p:spPr bwMode="auto">
          <a:xfrm>
            <a:off x="504825" y="539750"/>
            <a:ext cx="9064625" cy="1255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4098" name="Rectangle 2">
            <a:extLst>
              <a:ext uri="{FF2B5EF4-FFF2-40B4-BE49-F238E27FC236}">
                <a16:creationId xmlns:a16="http://schemas.microsoft.com/office/drawing/2014/main" id="{2D30507D-8A5F-4246-9F80-2DBD3E9B2D1F}"/>
              </a:ext>
            </a:extLst>
          </p:cNvPr>
          <p:cNvSpPr>
            <a:spLocks noGrp="1" noChangeArrowheads="1"/>
          </p:cNvSpPr>
          <p:nvPr>
            <p:ph type="body" idx="1"/>
          </p:nvPr>
        </p:nvSpPr>
        <p:spPr bwMode="auto">
          <a:xfrm>
            <a:off x="720725" y="1912938"/>
            <a:ext cx="8669338" cy="43449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080"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a:p>
            <a:pPr lvl="4"/>
            <a:r>
              <a:rPr lang="en-GB" altLang="en-US"/>
              <a:t>Eighth Outline Level</a:t>
            </a:r>
          </a:p>
          <a:p>
            <a:pPr lvl="4"/>
            <a:r>
              <a:rPr lang="en-GB" altLang="en-US"/>
              <a:t>Ninth Outline Level</a:t>
            </a:r>
          </a:p>
        </p:txBody>
      </p:sp>
      <p:sp>
        <p:nvSpPr>
          <p:cNvPr id="4099" name="Rectangle 3">
            <a:extLst>
              <a:ext uri="{FF2B5EF4-FFF2-40B4-BE49-F238E27FC236}">
                <a16:creationId xmlns:a16="http://schemas.microsoft.com/office/drawing/2014/main" id="{2278F266-D56D-4E70-998B-AD179645F488}"/>
              </a:ext>
            </a:extLst>
          </p:cNvPr>
          <p:cNvSpPr>
            <a:spLocks noGrp="1" noChangeArrowheads="1"/>
          </p:cNvSpPr>
          <p:nvPr>
            <p:ph type="dt"/>
          </p:nvPr>
        </p:nvSpPr>
        <p:spPr bwMode="auto">
          <a:xfrm>
            <a:off x="576263" y="6527800"/>
            <a:ext cx="2341562"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nSpc>
                <a:spcPct val="95000"/>
              </a:lnSpc>
              <a:buClrTx/>
              <a:buFontTx/>
              <a:buNone/>
              <a:tabLst>
                <a:tab pos="723900" algn="l"/>
                <a:tab pos="1447800" algn="l"/>
                <a:tab pos="2171700" algn="l"/>
              </a:tabLst>
              <a:defRPr sz="1400">
                <a:solidFill>
                  <a:srgbClr val="FFFFFF"/>
                </a:solidFill>
                <a:latin typeface="Times New Roman" panose="02020603050405020304" pitchFamily="18" charset="0"/>
                <a:cs typeface="Lucida Sans Unicode" panose="020B0602030504020204" pitchFamily="34" charset="0"/>
              </a:defRPr>
            </a:lvl1pPr>
          </a:lstStyle>
          <a:p>
            <a:endParaRPr lang="en-US" altLang="en-US"/>
          </a:p>
        </p:txBody>
      </p:sp>
      <p:sp>
        <p:nvSpPr>
          <p:cNvPr id="4100" name="Rectangle 4">
            <a:extLst>
              <a:ext uri="{FF2B5EF4-FFF2-40B4-BE49-F238E27FC236}">
                <a16:creationId xmlns:a16="http://schemas.microsoft.com/office/drawing/2014/main" id="{8CFF4DD8-D87E-4129-8335-5FC3BB798003}"/>
              </a:ext>
            </a:extLst>
          </p:cNvPr>
          <p:cNvSpPr>
            <a:spLocks noGrp="1" noChangeArrowheads="1"/>
          </p:cNvSpPr>
          <p:nvPr>
            <p:ph type="ftr"/>
          </p:nvPr>
        </p:nvSpPr>
        <p:spPr bwMode="auto">
          <a:xfrm>
            <a:off x="3448050" y="6527800"/>
            <a:ext cx="3189288"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ctr">
              <a:lnSpc>
                <a:spcPct val="95000"/>
              </a:lnSpc>
              <a:buClrTx/>
              <a:buFontTx/>
              <a:buNone/>
              <a:tabLst>
                <a:tab pos="723900" algn="l"/>
                <a:tab pos="1447800" algn="l"/>
                <a:tab pos="2171700" algn="l"/>
                <a:tab pos="2895600" algn="l"/>
              </a:tabLst>
              <a:defRPr sz="1400">
                <a:solidFill>
                  <a:srgbClr val="FFFFFF"/>
                </a:solidFill>
                <a:latin typeface="Times New Roman" panose="02020603050405020304" pitchFamily="18" charset="0"/>
                <a:cs typeface="Lucida Sans Unicode" panose="020B0602030504020204" pitchFamily="34" charset="0"/>
              </a:defRPr>
            </a:lvl1pPr>
          </a:lstStyle>
          <a:p>
            <a:endParaRPr lang="en-US" altLang="en-US"/>
          </a:p>
        </p:txBody>
      </p:sp>
      <p:sp>
        <p:nvSpPr>
          <p:cNvPr id="4101" name="Rectangle 5">
            <a:extLst>
              <a:ext uri="{FF2B5EF4-FFF2-40B4-BE49-F238E27FC236}">
                <a16:creationId xmlns:a16="http://schemas.microsoft.com/office/drawing/2014/main" id="{A662F7A4-8AFB-4EDD-B049-491CEA38DD77}"/>
              </a:ext>
            </a:extLst>
          </p:cNvPr>
          <p:cNvSpPr>
            <a:spLocks noGrp="1" noChangeArrowheads="1"/>
          </p:cNvSpPr>
          <p:nvPr>
            <p:ph type="sldNum"/>
          </p:nvPr>
        </p:nvSpPr>
        <p:spPr bwMode="auto">
          <a:xfrm>
            <a:off x="7154863" y="6527800"/>
            <a:ext cx="2341562"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r">
              <a:lnSpc>
                <a:spcPct val="95000"/>
              </a:lnSpc>
              <a:buClrTx/>
              <a:buFontTx/>
              <a:buNone/>
              <a:tabLst>
                <a:tab pos="723900" algn="l"/>
                <a:tab pos="1447800" algn="l"/>
                <a:tab pos="2171700" algn="l"/>
              </a:tabLst>
              <a:defRPr sz="1400">
                <a:solidFill>
                  <a:srgbClr val="FFFFFF"/>
                </a:solidFill>
                <a:latin typeface="Times New Roman" panose="02020603050405020304" pitchFamily="18" charset="0"/>
                <a:cs typeface="Lucida Sans Unicode" panose="020B0602030504020204" pitchFamily="34" charset="0"/>
              </a:defRPr>
            </a:lvl1pPr>
          </a:lstStyle>
          <a:p>
            <a:fld id="{67DFFB70-707F-48D0-97FB-C4CAE29F700E}"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xStyles>
    <p:titleStyle>
      <a:lvl1pPr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kern="1200">
          <a:solidFill>
            <a:srgbClr val="000000"/>
          </a:solidFill>
          <a:latin typeface="+mj-lt"/>
          <a:ea typeface="+mj-ea"/>
          <a:cs typeface="+mj-cs"/>
        </a:defRPr>
      </a:lvl1pPr>
      <a:lvl2pPr marL="742950" indent="-28575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000000"/>
          </a:solidFill>
          <a:latin typeface="Arial" panose="020B0604020202020204" pitchFamily="34" charset="0"/>
          <a:cs typeface="Arial Unicode MS" charset="0"/>
        </a:defRPr>
      </a:lvl2pPr>
      <a:lvl3pPr marL="11430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000000"/>
          </a:solidFill>
          <a:latin typeface="Arial" panose="020B0604020202020204" pitchFamily="34" charset="0"/>
          <a:cs typeface="Arial Unicode MS" charset="0"/>
        </a:defRPr>
      </a:lvl3pPr>
      <a:lvl4pPr marL="16002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000000"/>
          </a:solidFill>
          <a:latin typeface="Arial" panose="020B0604020202020204" pitchFamily="34" charset="0"/>
          <a:cs typeface="Arial Unicode MS" charset="0"/>
        </a:defRPr>
      </a:lvl4pPr>
      <a:lvl5pPr marL="20574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000000"/>
          </a:solidFill>
          <a:latin typeface="Arial" panose="020B0604020202020204" pitchFamily="34" charset="0"/>
          <a:cs typeface="Arial Unicode MS" charset="0"/>
        </a:defRPr>
      </a:lvl5pPr>
      <a:lvl6pPr marL="25146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000000"/>
          </a:solidFill>
          <a:latin typeface="Arial" panose="020B0604020202020204" pitchFamily="34" charset="0"/>
          <a:cs typeface="Arial Unicode MS" charset="0"/>
        </a:defRPr>
      </a:lvl6pPr>
      <a:lvl7pPr marL="29718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000000"/>
          </a:solidFill>
          <a:latin typeface="Arial" panose="020B0604020202020204" pitchFamily="34" charset="0"/>
          <a:cs typeface="Arial Unicode MS" charset="0"/>
        </a:defRPr>
      </a:lvl7pPr>
      <a:lvl8pPr marL="34290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000000"/>
          </a:solidFill>
          <a:latin typeface="Arial" panose="020B0604020202020204" pitchFamily="34" charset="0"/>
          <a:cs typeface="Arial Unicode MS" charset="0"/>
        </a:defRPr>
      </a:lvl8pPr>
      <a:lvl9pPr marL="38862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000000"/>
          </a:solidFill>
          <a:latin typeface="Arial" panose="020B0604020202020204" pitchFamily="34" charset="0"/>
          <a:cs typeface="Arial Unicode MS" charset="0"/>
        </a:defRPr>
      </a:lvl9pPr>
    </p:titleStyle>
    <p:bodyStyle>
      <a:lvl1pPr marL="342900" indent="-342900" algn="l" defTabSz="457200" rtl="0" fontAlgn="base" hangingPunct="0">
        <a:lnSpc>
          <a:spcPct val="93000"/>
        </a:lnSpc>
        <a:spcBef>
          <a:spcPct val="0"/>
        </a:spcBef>
        <a:spcAft>
          <a:spcPts val="1425"/>
        </a:spcAft>
        <a:buClr>
          <a:srgbClr val="000000"/>
        </a:buClr>
        <a:buSzPct val="100000"/>
        <a:buFont typeface="Times New Roman" panose="02020603050405020304" pitchFamily="18" charset="0"/>
        <a:defRPr sz="3200" kern="1200">
          <a:solidFill>
            <a:srgbClr val="000000"/>
          </a:solidFill>
          <a:latin typeface="+mn-lt"/>
          <a:ea typeface="+mn-ea"/>
          <a:cs typeface="+mn-cs"/>
        </a:defRPr>
      </a:lvl1pPr>
      <a:lvl2pPr marL="742950" indent="-285750" algn="l" defTabSz="457200" rtl="0" fontAlgn="base" hangingPunct="0">
        <a:lnSpc>
          <a:spcPct val="93000"/>
        </a:lnSpc>
        <a:spcBef>
          <a:spcPct val="0"/>
        </a:spcBef>
        <a:spcAft>
          <a:spcPts val="1138"/>
        </a:spcAft>
        <a:buClr>
          <a:srgbClr val="000000"/>
        </a:buClr>
        <a:buSzPct val="100000"/>
        <a:buFont typeface="Times New Roman" panose="02020603050405020304" pitchFamily="18" charset="0"/>
        <a:defRPr sz="2800" kern="1200">
          <a:solidFill>
            <a:srgbClr val="000000"/>
          </a:solidFill>
          <a:latin typeface="+mn-lt"/>
          <a:ea typeface="+mn-ea"/>
          <a:cs typeface="+mn-cs"/>
        </a:defRPr>
      </a:lvl2pPr>
      <a:lvl3pPr marL="1143000" indent="-228600" algn="l" defTabSz="457200" rtl="0" fontAlgn="base" hangingPunct="0">
        <a:lnSpc>
          <a:spcPct val="93000"/>
        </a:lnSpc>
        <a:spcBef>
          <a:spcPct val="0"/>
        </a:spcBef>
        <a:spcAft>
          <a:spcPts val="850"/>
        </a:spcAft>
        <a:buClr>
          <a:srgbClr val="000000"/>
        </a:buClr>
        <a:buSzPct val="100000"/>
        <a:buFont typeface="Times New Roman" panose="02020603050405020304" pitchFamily="18" charset="0"/>
        <a:defRPr sz="2400" kern="1200">
          <a:solidFill>
            <a:srgbClr val="000000"/>
          </a:solidFill>
          <a:latin typeface="+mn-lt"/>
          <a:ea typeface="+mn-ea"/>
          <a:cs typeface="+mn-cs"/>
        </a:defRPr>
      </a:lvl3pPr>
      <a:lvl4pPr marL="1600200" indent="-228600" algn="l" defTabSz="457200" rtl="0" fontAlgn="base" hangingPunct="0">
        <a:lnSpc>
          <a:spcPct val="93000"/>
        </a:lnSpc>
        <a:spcBef>
          <a:spcPct val="0"/>
        </a:spcBef>
        <a:spcAft>
          <a:spcPts val="575"/>
        </a:spcAft>
        <a:buClr>
          <a:srgbClr val="000000"/>
        </a:buClr>
        <a:buSzPct val="100000"/>
        <a:buFont typeface="Times New Roman" panose="02020603050405020304" pitchFamily="18" charset="0"/>
        <a:defRPr sz="2000" kern="1200">
          <a:solidFill>
            <a:srgbClr val="000000"/>
          </a:solidFill>
          <a:latin typeface="+mn-lt"/>
          <a:ea typeface="+mn-ea"/>
          <a:cs typeface="+mn-cs"/>
        </a:defRPr>
      </a:lvl4pPr>
      <a:lvl5pPr marL="2057400" indent="-228600" algn="l" defTabSz="457200" rtl="0" fontAlgn="base" hangingPunct="0">
        <a:lnSpc>
          <a:spcPct val="93000"/>
        </a:lnSpc>
        <a:spcBef>
          <a:spcPct val="0"/>
        </a:spcBef>
        <a:spcAft>
          <a:spcPts val="288"/>
        </a:spcAft>
        <a:buClr>
          <a:srgbClr val="000000"/>
        </a:buClr>
        <a:buSzPct val="100000"/>
        <a:buFont typeface="Times New Roman" panose="02020603050405020304" pitchFamily="18" charset="0"/>
        <a:defRPr sz="20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924D9B77-1DCA-487F-A31A-72C1D240C794}"/>
              </a:ext>
            </a:extLst>
          </p:cNvPr>
          <p:cNvSpPr>
            <a:spLocks noGrp="1" noChangeArrowheads="1"/>
          </p:cNvSpPr>
          <p:nvPr>
            <p:ph type="title"/>
          </p:nvPr>
        </p:nvSpPr>
        <p:spPr bwMode="auto">
          <a:xfrm>
            <a:off x="720725" y="554038"/>
            <a:ext cx="8634413" cy="1255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5122" name="Rectangle 2">
            <a:extLst>
              <a:ext uri="{FF2B5EF4-FFF2-40B4-BE49-F238E27FC236}">
                <a16:creationId xmlns:a16="http://schemas.microsoft.com/office/drawing/2014/main" id="{16BD7D90-1006-4DD9-8305-FE12E338430E}"/>
              </a:ext>
            </a:extLst>
          </p:cNvPr>
          <p:cNvSpPr>
            <a:spLocks noGrp="1" noChangeArrowheads="1"/>
          </p:cNvSpPr>
          <p:nvPr>
            <p:ph type="body" idx="1"/>
          </p:nvPr>
        </p:nvSpPr>
        <p:spPr bwMode="auto">
          <a:xfrm>
            <a:off x="900113" y="1984375"/>
            <a:ext cx="8274050" cy="41640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080"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a:p>
            <a:pPr lvl="4"/>
            <a:r>
              <a:rPr lang="en-GB" altLang="en-US"/>
              <a:t>Eighth Outline Level</a:t>
            </a:r>
          </a:p>
          <a:p>
            <a:pPr lvl="4"/>
            <a:r>
              <a:rPr lang="en-GB" altLang="en-US"/>
              <a:t>Ninth Outline Level</a:t>
            </a:r>
          </a:p>
        </p:txBody>
      </p:sp>
      <p:sp>
        <p:nvSpPr>
          <p:cNvPr id="5123" name="Rectangle 3">
            <a:extLst>
              <a:ext uri="{FF2B5EF4-FFF2-40B4-BE49-F238E27FC236}">
                <a16:creationId xmlns:a16="http://schemas.microsoft.com/office/drawing/2014/main" id="{E88F6E8B-8587-46BA-BA54-27003A50038D}"/>
              </a:ext>
            </a:extLst>
          </p:cNvPr>
          <p:cNvSpPr>
            <a:spLocks noGrp="1" noChangeArrowheads="1"/>
          </p:cNvSpPr>
          <p:nvPr>
            <p:ph type="dt"/>
          </p:nvPr>
        </p:nvSpPr>
        <p:spPr bwMode="auto">
          <a:xfrm>
            <a:off x="612775" y="6454775"/>
            <a:ext cx="2341563"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nSpc>
                <a:spcPct val="95000"/>
              </a:lnSpc>
              <a:buClrTx/>
              <a:buFontTx/>
              <a:buNone/>
              <a:tabLst>
                <a:tab pos="723900" algn="l"/>
                <a:tab pos="1447800" algn="l"/>
                <a:tab pos="2171700" algn="l"/>
              </a:tabLst>
              <a:defRPr sz="1400">
                <a:solidFill>
                  <a:srgbClr val="000000"/>
                </a:solidFill>
                <a:latin typeface="Times New Roman" panose="02020603050405020304" pitchFamily="18" charset="0"/>
                <a:cs typeface="Lucida Sans Unicode" panose="020B0602030504020204" pitchFamily="34" charset="0"/>
              </a:defRPr>
            </a:lvl1pPr>
          </a:lstStyle>
          <a:p>
            <a:endParaRPr lang="en-US" altLang="en-US"/>
          </a:p>
        </p:txBody>
      </p:sp>
      <p:sp>
        <p:nvSpPr>
          <p:cNvPr id="5124" name="Rectangle 4">
            <a:extLst>
              <a:ext uri="{FF2B5EF4-FFF2-40B4-BE49-F238E27FC236}">
                <a16:creationId xmlns:a16="http://schemas.microsoft.com/office/drawing/2014/main" id="{EE24C6B9-C571-41D6-BBD5-63F1C19D95DF}"/>
              </a:ext>
            </a:extLst>
          </p:cNvPr>
          <p:cNvSpPr>
            <a:spLocks noGrp="1" noChangeArrowheads="1"/>
          </p:cNvSpPr>
          <p:nvPr>
            <p:ph type="ftr"/>
          </p:nvPr>
        </p:nvSpPr>
        <p:spPr bwMode="auto">
          <a:xfrm>
            <a:off x="3448050" y="6454775"/>
            <a:ext cx="3189288"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ctr">
              <a:lnSpc>
                <a:spcPct val="95000"/>
              </a:lnSpc>
              <a:buClrTx/>
              <a:buFontTx/>
              <a:buNone/>
              <a:tabLst>
                <a:tab pos="723900" algn="l"/>
                <a:tab pos="1447800" algn="l"/>
                <a:tab pos="2171700" algn="l"/>
                <a:tab pos="2895600" algn="l"/>
              </a:tabLst>
              <a:defRPr sz="1400">
                <a:solidFill>
                  <a:srgbClr val="000000"/>
                </a:solidFill>
                <a:latin typeface="Times New Roman" panose="02020603050405020304" pitchFamily="18" charset="0"/>
                <a:cs typeface="Lucida Sans Unicode" panose="020B0602030504020204" pitchFamily="34" charset="0"/>
              </a:defRPr>
            </a:lvl1pPr>
          </a:lstStyle>
          <a:p>
            <a:endParaRPr lang="en-US" altLang="en-US"/>
          </a:p>
        </p:txBody>
      </p:sp>
      <p:sp>
        <p:nvSpPr>
          <p:cNvPr id="5125" name="Rectangle 5">
            <a:extLst>
              <a:ext uri="{FF2B5EF4-FFF2-40B4-BE49-F238E27FC236}">
                <a16:creationId xmlns:a16="http://schemas.microsoft.com/office/drawing/2014/main" id="{E8450D59-D82C-43C2-B1B2-416E97851409}"/>
              </a:ext>
            </a:extLst>
          </p:cNvPr>
          <p:cNvSpPr>
            <a:spLocks noGrp="1" noChangeArrowheads="1"/>
          </p:cNvSpPr>
          <p:nvPr>
            <p:ph type="sldNum"/>
          </p:nvPr>
        </p:nvSpPr>
        <p:spPr bwMode="auto">
          <a:xfrm>
            <a:off x="7083425" y="6454775"/>
            <a:ext cx="2341563" cy="514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r">
              <a:lnSpc>
                <a:spcPct val="95000"/>
              </a:lnSpc>
              <a:buClrTx/>
              <a:buFontTx/>
              <a:buNone/>
              <a:tabLst>
                <a:tab pos="723900" algn="l"/>
                <a:tab pos="1447800" algn="l"/>
                <a:tab pos="2171700" algn="l"/>
              </a:tabLst>
              <a:defRPr sz="1400">
                <a:solidFill>
                  <a:srgbClr val="000000"/>
                </a:solidFill>
                <a:latin typeface="Times New Roman" panose="02020603050405020304" pitchFamily="18" charset="0"/>
                <a:cs typeface="Lucida Sans Unicode" panose="020B0602030504020204" pitchFamily="34" charset="0"/>
              </a:defRPr>
            </a:lvl1pPr>
          </a:lstStyle>
          <a:p>
            <a:fld id="{70D94C31-E927-4F2B-9970-B638D3383E9E}"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kern="1200">
          <a:solidFill>
            <a:srgbClr val="280099"/>
          </a:solidFill>
          <a:latin typeface="+mj-lt"/>
          <a:ea typeface="+mj-ea"/>
          <a:cs typeface="+mj-cs"/>
        </a:defRPr>
      </a:lvl1pPr>
      <a:lvl2pPr marL="742950" indent="-28575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280099"/>
          </a:solidFill>
          <a:latin typeface="Arial" panose="020B0604020202020204" pitchFamily="34" charset="0"/>
          <a:cs typeface="Arial Unicode MS" charset="0"/>
        </a:defRPr>
      </a:lvl2pPr>
      <a:lvl3pPr marL="11430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280099"/>
          </a:solidFill>
          <a:latin typeface="Arial" panose="020B0604020202020204" pitchFamily="34" charset="0"/>
          <a:cs typeface="Arial Unicode MS" charset="0"/>
        </a:defRPr>
      </a:lvl3pPr>
      <a:lvl4pPr marL="16002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280099"/>
          </a:solidFill>
          <a:latin typeface="Arial" panose="020B0604020202020204" pitchFamily="34" charset="0"/>
          <a:cs typeface="Arial Unicode MS" charset="0"/>
        </a:defRPr>
      </a:lvl4pPr>
      <a:lvl5pPr marL="20574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280099"/>
          </a:solidFill>
          <a:latin typeface="Arial" panose="020B0604020202020204" pitchFamily="34" charset="0"/>
          <a:cs typeface="Arial Unicode MS" charset="0"/>
        </a:defRPr>
      </a:lvl5pPr>
      <a:lvl6pPr marL="25146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280099"/>
          </a:solidFill>
          <a:latin typeface="Arial" panose="020B0604020202020204" pitchFamily="34" charset="0"/>
          <a:cs typeface="Arial Unicode MS" charset="0"/>
        </a:defRPr>
      </a:lvl6pPr>
      <a:lvl7pPr marL="29718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280099"/>
          </a:solidFill>
          <a:latin typeface="Arial" panose="020B0604020202020204" pitchFamily="34" charset="0"/>
          <a:cs typeface="Arial Unicode MS" charset="0"/>
        </a:defRPr>
      </a:lvl7pPr>
      <a:lvl8pPr marL="34290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280099"/>
          </a:solidFill>
          <a:latin typeface="Arial" panose="020B0604020202020204" pitchFamily="34" charset="0"/>
          <a:cs typeface="Arial Unicode MS" charset="0"/>
        </a:defRPr>
      </a:lvl8pPr>
      <a:lvl9pPr marL="38862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100">
          <a:solidFill>
            <a:srgbClr val="280099"/>
          </a:solidFill>
          <a:latin typeface="Arial" panose="020B0604020202020204" pitchFamily="34" charset="0"/>
          <a:cs typeface="Arial Unicode MS" charset="0"/>
        </a:defRPr>
      </a:lvl9pPr>
    </p:titleStyle>
    <p:bodyStyle>
      <a:lvl1pPr marL="342900" indent="-342900" algn="l" defTabSz="457200" rtl="0" fontAlgn="base" hangingPunct="0">
        <a:lnSpc>
          <a:spcPct val="93000"/>
        </a:lnSpc>
        <a:spcBef>
          <a:spcPct val="0"/>
        </a:spcBef>
        <a:spcAft>
          <a:spcPts val="1425"/>
        </a:spcAft>
        <a:buClr>
          <a:srgbClr val="000000"/>
        </a:buClr>
        <a:buSzPct val="100000"/>
        <a:buFont typeface="Times New Roman" panose="02020603050405020304" pitchFamily="18" charset="0"/>
        <a:defRPr sz="3200" kern="1200">
          <a:solidFill>
            <a:srgbClr val="000000"/>
          </a:solidFill>
          <a:latin typeface="+mn-lt"/>
          <a:ea typeface="+mn-ea"/>
          <a:cs typeface="+mn-cs"/>
        </a:defRPr>
      </a:lvl1pPr>
      <a:lvl2pPr marL="742950" indent="-285750" algn="l" defTabSz="457200" rtl="0" fontAlgn="base" hangingPunct="0">
        <a:lnSpc>
          <a:spcPct val="93000"/>
        </a:lnSpc>
        <a:spcBef>
          <a:spcPct val="0"/>
        </a:spcBef>
        <a:spcAft>
          <a:spcPts val="1138"/>
        </a:spcAft>
        <a:buClr>
          <a:srgbClr val="000000"/>
        </a:buClr>
        <a:buSzPct val="100000"/>
        <a:buFont typeface="Times New Roman" panose="02020603050405020304" pitchFamily="18" charset="0"/>
        <a:defRPr sz="2800" kern="1200">
          <a:solidFill>
            <a:srgbClr val="000000"/>
          </a:solidFill>
          <a:latin typeface="+mn-lt"/>
          <a:ea typeface="+mn-ea"/>
          <a:cs typeface="+mn-cs"/>
        </a:defRPr>
      </a:lvl2pPr>
      <a:lvl3pPr marL="1143000" indent="-228600" algn="l" defTabSz="457200" rtl="0" fontAlgn="base" hangingPunct="0">
        <a:lnSpc>
          <a:spcPct val="93000"/>
        </a:lnSpc>
        <a:spcBef>
          <a:spcPct val="0"/>
        </a:spcBef>
        <a:spcAft>
          <a:spcPts val="850"/>
        </a:spcAft>
        <a:buClr>
          <a:srgbClr val="000000"/>
        </a:buClr>
        <a:buSzPct val="100000"/>
        <a:buFont typeface="Times New Roman" panose="02020603050405020304" pitchFamily="18" charset="0"/>
        <a:defRPr sz="2400" kern="1200">
          <a:solidFill>
            <a:srgbClr val="000000"/>
          </a:solidFill>
          <a:latin typeface="+mn-lt"/>
          <a:ea typeface="+mn-ea"/>
          <a:cs typeface="+mn-cs"/>
        </a:defRPr>
      </a:lvl3pPr>
      <a:lvl4pPr marL="1600200" indent="-228600" algn="l" defTabSz="457200" rtl="0" fontAlgn="base" hangingPunct="0">
        <a:lnSpc>
          <a:spcPct val="93000"/>
        </a:lnSpc>
        <a:spcBef>
          <a:spcPct val="0"/>
        </a:spcBef>
        <a:spcAft>
          <a:spcPts val="575"/>
        </a:spcAft>
        <a:buClr>
          <a:srgbClr val="000000"/>
        </a:buClr>
        <a:buSzPct val="100000"/>
        <a:buFont typeface="Times New Roman" panose="02020603050405020304" pitchFamily="18" charset="0"/>
        <a:defRPr sz="2000" kern="1200">
          <a:solidFill>
            <a:srgbClr val="000000"/>
          </a:solidFill>
          <a:latin typeface="+mn-lt"/>
          <a:ea typeface="+mn-ea"/>
          <a:cs typeface="+mn-cs"/>
        </a:defRPr>
      </a:lvl4pPr>
      <a:lvl5pPr marL="2057400" indent="-228600" algn="l" defTabSz="457200" rtl="0" fontAlgn="base" hangingPunct="0">
        <a:lnSpc>
          <a:spcPct val="93000"/>
        </a:lnSpc>
        <a:spcBef>
          <a:spcPct val="0"/>
        </a:spcBef>
        <a:spcAft>
          <a:spcPts val="288"/>
        </a:spcAft>
        <a:buClr>
          <a:srgbClr val="000000"/>
        </a:buClr>
        <a:buSzPct val="100000"/>
        <a:buFont typeface="Times New Roman" panose="02020603050405020304" pitchFamily="18" charset="0"/>
        <a:defRPr sz="20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1.wav"/><Relationship Id="rId1" Type="http://schemas.microsoft.com/office/2007/relationships/media" Target="../media/media11.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wav"/><Relationship Id="rId1" Type="http://schemas.microsoft.com/office/2007/relationships/media" Target="../media/media13.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wav"/><Relationship Id="rId1" Type="http://schemas.microsoft.com/office/2007/relationships/media" Target="../media/media14.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wav"/><Relationship Id="rId1" Type="http://schemas.microsoft.com/office/2007/relationships/media" Target="../media/media15.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7169" name="Rectangle 1">
            <a:extLst>
              <a:ext uri="{FF2B5EF4-FFF2-40B4-BE49-F238E27FC236}">
                <a16:creationId xmlns:a16="http://schemas.microsoft.com/office/drawing/2014/main" id="{89B543E4-094F-4FD2-B88E-231BD5EA381D}"/>
              </a:ext>
            </a:extLst>
          </p:cNvPr>
          <p:cNvSpPr>
            <a:spLocks noGrp="1" noChangeArrowheads="1"/>
          </p:cNvSpPr>
          <p:nvPr>
            <p:ph type="title"/>
          </p:nvPr>
        </p:nvSpPr>
        <p:spPr>
          <a:xfrm>
            <a:off x="720725" y="554038"/>
            <a:ext cx="8639175" cy="1260475"/>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t>Model of Used Vehicle Prices</a:t>
            </a:r>
          </a:p>
        </p:txBody>
      </p:sp>
      <p:sp>
        <p:nvSpPr>
          <p:cNvPr id="7170" name="Rectangle 2">
            <a:extLst>
              <a:ext uri="{FF2B5EF4-FFF2-40B4-BE49-F238E27FC236}">
                <a16:creationId xmlns:a16="http://schemas.microsoft.com/office/drawing/2014/main" id="{6D2525C4-3BC3-4DF0-AC1B-3E7E1B1B62C7}"/>
              </a:ext>
            </a:extLst>
          </p:cNvPr>
          <p:cNvSpPr>
            <a:spLocks noGrp="1" noChangeArrowheads="1"/>
          </p:cNvSpPr>
          <p:nvPr>
            <p:ph type="body" idx="1"/>
          </p:nvPr>
        </p:nvSpPr>
        <p:spPr>
          <a:xfrm>
            <a:off x="182563" y="1249363"/>
            <a:ext cx="8278812" cy="6891337"/>
          </a:xfrm>
          <a:ln/>
        </p:spPr>
        <p:txBody>
          <a:bodyPr/>
          <a:lstStyle/>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endParaRPr lang="en-US" altLang="en-US" sz="1600" b="1"/>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r>
              <a:rPr lang="en-US" altLang="en-US" sz="1600" b="1"/>
              <a:t>Context</a:t>
            </a:r>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r>
              <a:rPr lang="en-US" altLang="en-US" sz="1400"/>
              <a:t>Recently the sale of used cars in the Indian market has been increasing relative to the sale of new vehicles. </a:t>
            </a:r>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r>
              <a:rPr lang="en-US" altLang="en-US" sz="1400"/>
              <a:t>Some owners have begun to purchase a used vehicle to replace their old vehicle rather than buying something new.</a:t>
            </a:r>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r>
              <a:rPr lang="en-US" altLang="en-US" sz="1400"/>
              <a:t> Unlike the new vehicle the price of used vehicles is less well understood and varies greatly. </a:t>
            </a:r>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r>
              <a:rPr lang="en-US" altLang="en-US" sz="1400"/>
              <a:t>In order for the market to work effectively and continue to expand it would be helpful if the price of a used car could be calculated given a set of commonly available information about the vehicle.</a:t>
            </a:r>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r>
              <a:rPr lang="en-US" altLang="en-US" sz="1800" b="1"/>
              <a:t>The objectives:</a:t>
            </a:r>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r>
              <a:rPr lang="en-US" altLang="en-US" sz="1400"/>
              <a:t>Come up with a pricing model that can effectively predict the price of used cars and can help the business in devising profitable strategies using differential pricing.</a:t>
            </a:r>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r>
              <a:rPr lang="en-US" altLang="en-US" sz="1600" b="1"/>
              <a:t>The key questions:</a:t>
            </a:r>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r>
              <a:rPr lang="en-US" altLang="en-US" sz="1400"/>
              <a:t>What are the key variables determining the price of a used car? </a:t>
            </a:r>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r>
              <a:rPr lang="en-US" altLang="en-US" sz="1400"/>
              <a:t>What is the relative strength of each on the final predicted price? </a:t>
            </a:r>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r>
              <a:rPr lang="en-US" altLang="en-US" sz="1400"/>
              <a:t>Are there any conclusions that can be drawn from the final model which will aid in the sale of used cars?</a:t>
            </a:r>
          </a:p>
          <a:p>
            <a:pPr lvl="1" indent="-28098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endParaRPr lang="en-US" altLang="en-US"/>
          </a:p>
          <a:p>
            <a:pPr indent="-33813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endParaRPr lang="en-US" altLang="en-US"/>
          </a:p>
          <a:p>
            <a:pPr indent="-338138">
              <a:buClrTx/>
              <a:buFontTx/>
              <a:buNone/>
              <a:tabLst>
                <a:tab pos="742950"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 pos="9599613" algn="l"/>
              </a:tabLst>
            </a:pPr>
            <a:endParaRPr lang="en-US" altLang="en-US"/>
          </a:p>
        </p:txBody>
      </p:sp>
      <p:pic>
        <p:nvPicPr>
          <p:cNvPr id="2" name="Slide 1">
            <a:hlinkClick r:id="" action="ppaction://media"/>
            <a:extLst>
              <a:ext uri="{FF2B5EF4-FFF2-40B4-BE49-F238E27FC236}">
                <a16:creationId xmlns:a16="http://schemas.microsoft.com/office/drawing/2014/main" id="{74F361E1-CA32-46B2-838C-7EB98DEF13F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80176" y="75020"/>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75000"/>
    </mc:Choice>
    <mc:Fallback xmlns="">
      <p:transition advClick="0" advTm="7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6385" name="Rectangle 1">
            <a:extLst>
              <a:ext uri="{FF2B5EF4-FFF2-40B4-BE49-F238E27FC236}">
                <a16:creationId xmlns:a16="http://schemas.microsoft.com/office/drawing/2014/main" id="{8879F8AC-3636-497F-9122-0E1AC3C6F2E3}"/>
              </a:ext>
            </a:extLst>
          </p:cNvPr>
          <p:cNvSpPr>
            <a:spLocks noGrp="1" noChangeArrowheads="1"/>
          </p:cNvSpPr>
          <p:nvPr>
            <p:ph type="title" idx="4294967295"/>
          </p:nvPr>
        </p:nvSpPr>
        <p:spPr>
          <a:xfrm>
            <a:off x="720725" y="554038"/>
            <a:ext cx="8637588" cy="1258887"/>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solidFill>
                  <a:srgbClr val="280099"/>
                </a:solidFill>
              </a:rPr>
              <a:t>Other Analysis </a:t>
            </a:r>
          </a:p>
        </p:txBody>
      </p:sp>
      <p:sp>
        <p:nvSpPr>
          <p:cNvPr id="16386" name="Rectangle 2">
            <a:extLst>
              <a:ext uri="{FF2B5EF4-FFF2-40B4-BE49-F238E27FC236}">
                <a16:creationId xmlns:a16="http://schemas.microsoft.com/office/drawing/2014/main" id="{4E7C45D3-B52C-4430-82DB-AC91B3AB8188}"/>
              </a:ext>
            </a:extLst>
          </p:cNvPr>
          <p:cNvSpPr>
            <a:spLocks noGrp="1" noChangeArrowheads="1"/>
          </p:cNvSpPr>
          <p:nvPr>
            <p:ph type="body" idx="4294967295"/>
          </p:nvPr>
        </p:nvSpPr>
        <p:spPr>
          <a:xfrm>
            <a:off x="900113" y="1984375"/>
            <a:ext cx="8277225" cy="4167188"/>
          </a:xfrm>
          <a:ln/>
        </p:spPr>
        <p:txBody>
          <a:bodyPr/>
          <a:lstStyle/>
          <a:p>
            <a:pPr indent="-338138">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 We also calculate the relative importance of each variable in each model to gain a better understanding of the factors with the greatest impact on the price of used vehicles. </a:t>
            </a:r>
          </a:p>
        </p:txBody>
      </p:sp>
      <p:pic>
        <p:nvPicPr>
          <p:cNvPr id="2" name="Slide 10">
            <a:hlinkClick r:id="" action="ppaction://media"/>
            <a:extLst>
              <a:ext uri="{FF2B5EF4-FFF2-40B4-BE49-F238E27FC236}">
                <a16:creationId xmlns:a16="http://schemas.microsoft.com/office/drawing/2014/main" id="{C0778EC2-9A06-4778-99C6-A3DAFC2F870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78456" y="197556"/>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15000"/>
    </mc:Choice>
    <mc:Fallback xmlns="">
      <p:transition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7409" name="Rectangle 1">
            <a:extLst>
              <a:ext uri="{FF2B5EF4-FFF2-40B4-BE49-F238E27FC236}">
                <a16:creationId xmlns:a16="http://schemas.microsoft.com/office/drawing/2014/main" id="{4BA9F38E-734A-49C2-A403-D7DFC0EE3E5F}"/>
              </a:ext>
            </a:extLst>
          </p:cNvPr>
          <p:cNvSpPr>
            <a:spLocks noGrp="1" noChangeArrowheads="1"/>
          </p:cNvSpPr>
          <p:nvPr>
            <p:ph type="title" idx="4294967295"/>
          </p:nvPr>
        </p:nvSpPr>
        <p:spPr>
          <a:xfrm>
            <a:off x="720725" y="554038"/>
            <a:ext cx="8637588" cy="1258887"/>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solidFill>
                  <a:srgbClr val="280099"/>
                </a:solidFill>
              </a:rPr>
              <a:t>Statistical Results </a:t>
            </a:r>
          </a:p>
        </p:txBody>
      </p:sp>
      <p:grpSp>
        <p:nvGrpSpPr>
          <p:cNvPr id="17410" name="Group 2">
            <a:extLst>
              <a:ext uri="{FF2B5EF4-FFF2-40B4-BE49-F238E27FC236}">
                <a16:creationId xmlns:a16="http://schemas.microsoft.com/office/drawing/2014/main" id="{474D24B8-72C5-4697-9E80-0D69F0DFCA6D}"/>
              </a:ext>
            </a:extLst>
          </p:cNvPr>
          <p:cNvGrpSpPr>
            <a:grpSpLocks/>
          </p:cNvGrpSpPr>
          <p:nvPr/>
        </p:nvGrpSpPr>
        <p:grpSpPr bwMode="auto">
          <a:xfrm>
            <a:off x="544512" y="1812926"/>
            <a:ext cx="8917125" cy="5014912"/>
            <a:chOff x="567" y="1250"/>
            <a:chExt cx="5214" cy="2776"/>
          </a:xfrm>
        </p:grpSpPr>
        <p:sp>
          <p:nvSpPr>
            <p:cNvPr id="17411" name="Rectangle 3">
              <a:extLst>
                <a:ext uri="{FF2B5EF4-FFF2-40B4-BE49-F238E27FC236}">
                  <a16:creationId xmlns:a16="http://schemas.microsoft.com/office/drawing/2014/main" id="{D642C46E-042D-4459-B42A-1978D8F475F4}"/>
                </a:ext>
              </a:extLst>
            </p:cNvPr>
            <p:cNvSpPr>
              <a:spLocks noChangeArrowheads="1"/>
            </p:cNvSpPr>
            <p:nvPr/>
          </p:nvSpPr>
          <p:spPr bwMode="auto">
            <a:xfrm>
              <a:off x="567" y="1250"/>
              <a:ext cx="867" cy="403"/>
            </a:xfrm>
            <a:prstGeom prst="rect">
              <a:avLst/>
            </a:prstGeom>
            <a:solidFill>
              <a:srgbClr val="0066CC"/>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12" name="Rectangle 4">
              <a:extLst>
                <a:ext uri="{FF2B5EF4-FFF2-40B4-BE49-F238E27FC236}">
                  <a16:creationId xmlns:a16="http://schemas.microsoft.com/office/drawing/2014/main" id="{0432B622-9009-42ED-A973-3165359F7951}"/>
                </a:ext>
              </a:extLst>
            </p:cNvPr>
            <p:cNvSpPr>
              <a:spLocks noChangeArrowheads="1"/>
            </p:cNvSpPr>
            <p:nvPr/>
          </p:nvSpPr>
          <p:spPr bwMode="auto">
            <a:xfrm>
              <a:off x="1436" y="1250"/>
              <a:ext cx="867" cy="403"/>
            </a:xfrm>
            <a:prstGeom prst="rect">
              <a:avLst/>
            </a:prstGeom>
            <a:solidFill>
              <a:srgbClr val="0066CC"/>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ctr">
                <a:buClrTx/>
                <a:buFontTx/>
                <a:buNone/>
              </a:pPr>
              <a:r>
                <a:rPr lang="en-US" altLang="en-US" b="1"/>
                <a:t>Model</a:t>
              </a:r>
            </a:p>
          </p:txBody>
        </p:sp>
        <p:sp>
          <p:nvSpPr>
            <p:cNvPr id="17413" name="Rectangle 5">
              <a:extLst>
                <a:ext uri="{FF2B5EF4-FFF2-40B4-BE49-F238E27FC236}">
                  <a16:creationId xmlns:a16="http://schemas.microsoft.com/office/drawing/2014/main" id="{21B099E7-6D70-470A-9EB2-8B80A9F1D3D9}"/>
                </a:ext>
              </a:extLst>
            </p:cNvPr>
            <p:cNvSpPr>
              <a:spLocks noChangeArrowheads="1"/>
            </p:cNvSpPr>
            <p:nvPr/>
          </p:nvSpPr>
          <p:spPr bwMode="auto">
            <a:xfrm>
              <a:off x="2304" y="1250"/>
              <a:ext cx="867" cy="403"/>
            </a:xfrm>
            <a:prstGeom prst="rect">
              <a:avLst/>
            </a:prstGeom>
            <a:solidFill>
              <a:srgbClr val="0066CC"/>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ctr">
                <a:buClrTx/>
                <a:buFontTx/>
                <a:buNone/>
              </a:pPr>
              <a:r>
                <a:rPr lang="en-US" altLang="en-US" b="1"/>
                <a:t>Train_r2</a:t>
              </a:r>
            </a:p>
          </p:txBody>
        </p:sp>
        <p:sp>
          <p:nvSpPr>
            <p:cNvPr id="17414" name="Rectangle 6">
              <a:extLst>
                <a:ext uri="{FF2B5EF4-FFF2-40B4-BE49-F238E27FC236}">
                  <a16:creationId xmlns:a16="http://schemas.microsoft.com/office/drawing/2014/main" id="{9476557D-11E1-451E-B718-DA51FD4E3A76}"/>
                </a:ext>
              </a:extLst>
            </p:cNvPr>
            <p:cNvSpPr>
              <a:spLocks noChangeArrowheads="1"/>
            </p:cNvSpPr>
            <p:nvPr/>
          </p:nvSpPr>
          <p:spPr bwMode="auto">
            <a:xfrm>
              <a:off x="3173" y="1250"/>
              <a:ext cx="867" cy="403"/>
            </a:xfrm>
            <a:prstGeom prst="rect">
              <a:avLst/>
            </a:prstGeom>
            <a:solidFill>
              <a:srgbClr val="0066CC"/>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ctr">
                <a:buClrTx/>
                <a:buFontTx/>
                <a:buNone/>
              </a:pPr>
              <a:r>
                <a:rPr lang="en-US" altLang="en-US" b="1"/>
                <a:t>Test_r2</a:t>
              </a:r>
            </a:p>
          </p:txBody>
        </p:sp>
        <p:sp>
          <p:nvSpPr>
            <p:cNvPr id="17415" name="Rectangle 7">
              <a:extLst>
                <a:ext uri="{FF2B5EF4-FFF2-40B4-BE49-F238E27FC236}">
                  <a16:creationId xmlns:a16="http://schemas.microsoft.com/office/drawing/2014/main" id="{2AABB4A8-A93B-41CC-AAE7-3FD2777E6907}"/>
                </a:ext>
              </a:extLst>
            </p:cNvPr>
            <p:cNvSpPr>
              <a:spLocks noChangeArrowheads="1"/>
            </p:cNvSpPr>
            <p:nvPr/>
          </p:nvSpPr>
          <p:spPr bwMode="auto">
            <a:xfrm>
              <a:off x="4013" y="1250"/>
              <a:ext cx="897" cy="403"/>
            </a:xfrm>
            <a:prstGeom prst="rect">
              <a:avLst/>
            </a:prstGeom>
            <a:solidFill>
              <a:srgbClr val="0066CC"/>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ctr">
                <a:buClrTx/>
                <a:buFontTx/>
                <a:buNone/>
              </a:pPr>
              <a:r>
                <a:rPr lang="en-US" altLang="en-US" b="1" dirty="0" err="1"/>
                <a:t>Train_RMSE</a:t>
              </a:r>
              <a:endParaRPr lang="en-US" altLang="en-US" b="1" dirty="0"/>
            </a:p>
          </p:txBody>
        </p:sp>
        <p:sp>
          <p:nvSpPr>
            <p:cNvPr id="17416" name="Rectangle 8">
              <a:extLst>
                <a:ext uri="{FF2B5EF4-FFF2-40B4-BE49-F238E27FC236}">
                  <a16:creationId xmlns:a16="http://schemas.microsoft.com/office/drawing/2014/main" id="{91BD83C7-6BC6-4F21-83CE-E97DE8137482}"/>
                </a:ext>
              </a:extLst>
            </p:cNvPr>
            <p:cNvSpPr>
              <a:spLocks noChangeArrowheads="1"/>
            </p:cNvSpPr>
            <p:nvPr/>
          </p:nvSpPr>
          <p:spPr bwMode="auto">
            <a:xfrm>
              <a:off x="4912" y="1250"/>
              <a:ext cx="867" cy="403"/>
            </a:xfrm>
            <a:prstGeom prst="rect">
              <a:avLst/>
            </a:prstGeom>
            <a:solidFill>
              <a:srgbClr val="0066CC"/>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ctr">
                <a:buClrTx/>
                <a:buFontTx/>
                <a:buNone/>
              </a:pPr>
              <a:r>
                <a:rPr lang="en-US" altLang="en-US" b="1"/>
                <a:t>Test_RMSE</a:t>
              </a:r>
            </a:p>
          </p:txBody>
        </p:sp>
        <p:sp>
          <p:nvSpPr>
            <p:cNvPr id="17417" name="Rectangle 9">
              <a:extLst>
                <a:ext uri="{FF2B5EF4-FFF2-40B4-BE49-F238E27FC236}">
                  <a16:creationId xmlns:a16="http://schemas.microsoft.com/office/drawing/2014/main" id="{CADE1B9B-68C7-411D-8377-8A2B58789A34}"/>
                </a:ext>
              </a:extLst>
            </p:cNvPr>
            <p:cNvSpPr>
              <a:spLocks noChangeArrowheads="1"/>
            </p:cNvSpPr>
            <p:nvPr/>
          </p:nvSpPr>
          <p:spPr bwMode="auto">
            <a:xfrm>
              <a:off x="567" y="165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ctr">
                <a:buClrTx/>
                <a:buFontTx/>
                <a:buNone/>
              </a:pPr>
              <a:r>
                <a:rPr lang="en-US" altLang="en-US" b="1"/>
                <a:t>0</a:t>
              </a:r>
            </a:p>
          </p:txBody>
        </p:sp>
        <p:sp>
          <p:nvSpPr>
            <p:cNvPr id="17418" name="Rectangle 10">
              <a:extLst>
                <a:ext uri="{FF2B5EF4-FFF2-40B4-BE49-F238E27FC236}">
                  <a16:creationId xmlns:a16="http://schemas.microsoft.com/office/drawing/2014/main" id="{19FD7D1B-0E8D-410F-B29C-3CFAB6663839}"/>
                </a:ext>
              </a:extLst>
            </p:cNvPr>
            <p:cNvSpPr>
              <a:spLocks noChangeArrowheads="1"/>
            </p:cNvSpPr>
            <p:nvPr/>
          </p:nvSpPr>
          <p:spPr bwMode="auto">
            <a:xfrm>
              <a:off x="1436" y="165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buClrTx/>
                <a:buFontTx/>
                <a:buNone/>
              </a:pPr>
              <a:r>
                <a:rPr lang="en-US" altLang="en-US"/>
                <a:t>Linear Regression</a:t>
              </a:r>
            </a:p>
          </p:txBody>
        </p:sp>
        <p:sp>
          <p:nvSpPr>
            <p:cNvPr id="17419" name="Rectangle 11">
              <a:extLst>
                <a:ext uri="{FF2B5EF4-FFF2-40B4-BE49-F238E27FC236}">
                  <a16:creationId xmlns:a16="http://schemas.microsoft.com/office/drawing/2014/main" id="{AA95D6FB-C6FF-4435-A7D0-740D11905E6E}"/>
                </a:ext>
              </a:extLst>
            </p:cNvPr>
            <p:cNvSpPr>
              <a:spLocks noChangeArrowheads="1"/>
            </p:cNvSpPr>
            <p:nvPr/>
          </p:nvSpPr>
          <p:spPr bwMode="auto">
            <a:xfrm>
              <a:off x="2304" y="165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0.826211</a:t>
              </a:r>
            </a:p>
          </p:txBody>
        </p:sp>
        <p:sp>
          <p:nvSpPr>
            <p:cNvPr id="17420" name="Rectangle 12">
              <a:extLst>
                <a:ext uri="{FF2B5EF4-FFF2-40B4-BE49-F238E27FC236}">
                  <a16:creationId xmlns:a16="http://schemas.microsoft.com/office/drawing/2014/main" id="{5BFC4875-291C-4400-BE05-3B8458342337}"/>
                </a:ext>
              </a:extLst>
            </p:cNvPr>
            <p:cNvSpPr>
              <a:spLocks noChangeArrowheads="1"/>
            </p:cNvSpPr>
            <p:nvPr/>
          </p:nvSpPr>
          <p:spPr bwMode="auto">
            <a:xfrm>
              <a:off x="3173" y="165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0.793192</a:t>
              </a:r>
            </a:p>
          </p:txBody>
        </p:sp>
        <p:sp>
          <p:nvSpPr>
            <p:cNvPr id="17421" name="Rectangle 13">
              <a:extLst>
                <a:ext uri="{FF2B5EF4-FFF2-40B4-BE49-F238E27FC236}">
                  <a16:creationId xmlns:a16="http://schemas.microsoft.com/office/drawing/2014/main" id="{134BC28B-834B-4CBB-B662-3E8C47F8B7B0}"/>
                </a:ext>
              </a:extLst>
            </p:cNvPr>
            <p:cNvSpPr>
              <a:spLocks noChangeArrowheads="1"/>
            </p:cNvSpPr>
            <p:nvPr/>
          </p:nvSpPr>
          <p:spPr bwMode="auto">
            <a:xfrm>
              <a:off x="4043" y="165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4.657601</a:t>
              </a:r>
            </a:p>
          </p:txBody>
        </p:sp>
        <p:sp>
          <p:nvSpPr>
            <p:cNvPr id="17422" name="Rectangle 14">
              <a:extLst>
                <a:ext uri="{FF2B5EF4-FFF2-40B4-BE49-F238E27FC236}">
                  <a16:creationId xmlns:a16="http://schemas.microsoft.com/office/drawing/2014/main" id="{5004B422-D559-4AB7-A7AF-80FECD2330EF}"/>
                </a:ext>
              </a:extLst>
            </p:cNvPr>
            <p:cNvSpPr>
              <a:spLocks noChangeArrowheads="1"/>
            </p:cNvSpPr>
            <p:nvPr/>
          </p:nvSpPr>
          <p:spPr bwMode="auto">
            <a:xfrm>
              <a:off x="4912" y="165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5.068313</a:t>
              </a:r>
            </a:p>
          </p:txBody>
        </p:sp>
        <p:sp>
          <p:nvSpPr>
            <p:cNvPr id="17423" name="Rectangle 15">
              <a:extLst>
                <a:ext uri="{FF2B5EF4-FFF2-40B4-BE49-F238E27FC236}">
                  <a16:creationId xmlns:a16="http://schemas.microsoft.com/office/drawing/2014/main" id="{A3AB897E-7D57-49E5-827F-56E4B083740A}"/>
                </a:ext>
              </a:extLst>
            </p:cNvPr>
            <p:cNvSpPr>
              <a:spLocks noChangeArrowheads="1"/>
            </p:cNvSpPr>
            <p:nvPr/>
          </p:nvSpPr>
          <p:spPr bwMode="auto">
            <a:xfrm>
              <a:off x="567" y="2060"/>
              <a:ext cx="867" cy="403"/>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ctr">
                <a:buClrTx/>
                <a:buFontTx/>
                <a:buNone/>
              </a:pPr>
              <a:r>
                <a:rPr lang="en-US" altLang="en-US" b="1"/>
                <a:t>1</a:t>
              </a:r>
            </a:p>
          </p:txBody>
        </p:sp>
        <p:sp>
          <p:nvSpPr>
            <p:cNvPr id="17424" name="Rectangle 16">
              <a:extLst>
                <a:ext uri="{FF2B5EF4-FFF2-40B4-BE49-F238E27FC236}">
                  <a16:creationId xmlns:a16="http://schemas.microsoft.com/office/drawing/2014/main" id="{7966209C-C9DF-4758-8461-BE6BB2952CB2}"/>
                </a:ext>
              </a:extLst>
            </p:cNvPr>
            <p:cNvSpPr>
              <a:spLocks noChangeArrowheads="1"/>
            </p:cNvSpPr>
            <p:nvPr/>
          </p:nvSpPr>
          <p:spPr bwMode="auto">
            <a:xfrm>
              <a:off x="1436" y="2060"/>
              <a:ext cx="867" cy="403"/>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buClrTx/>
                <a:buFontTx/>
                <a:buNone/>
              </a:pPr>
              <a:r>
                <a:rPr lang="en-US" altLang="en-US"/>
                <a:t>Decision Tree</a:t>
              </a:r>
            </a:p>
          </p:txBody>
        </p:sp>
        <p:sp>
          <p:nvSpPr>
            <p:cNvPr id="17425" name="Rectangle 17">
              <a:extLst>
                <a:ext uri="{FF2B5EF4-FFF2-40B4-BE49-F238E27FC236}">
                  <a16:creationId xmlns:a16="http://schemas.microsoft.com/office/drawing/2014/main" id="{BF6E25BB-BDD0-4763-96A5-8BC337460E63}"/>
                </a:ext>
              </a:extLst>
            </p:cNvPr>
            <p:cNvSpPr>
              <a:spLocks noChangeArrowheads="1"/>
            </p:cNvSpPr>
            <p:nvPr/>
          </p:nvSpPr>
          <p:spPr bwMode="auto">
            <a:xfrm>
              <a:off x="2304" y="2060"/>
              <a:ext cx="867" cy="403"/>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0.999997</a:t>
              </a:r>
            </a:p>
          </p:txBody>
        </p:sp>
        <p:sp>
          <p:nvSpPr>
            <p:cNvPr id="17426" name="Rectangle 18">
              <a:extLst>
                <a:ext uri="{FF2B5EF4-FFF2-40B4-BE49-F238E27FC236}">
                  <a16:creationId xmlns:a16="http://schemas.microsoft.com/office/drawing/2014/main" id="{9707A9C5-291A-4E7C-BDBE-F7DB78687A69}"/>
                </a:ext>
              </a:extLst>
            </p:cNvPr>
            <p:cNvSpPr>
              <a:spLocks noChangeArrowheads="1"/>
            </p:cNvSpPr>
            <p:nvPr/>
          </p:nvSpPr>
          <p:spPr bwMode="auto">
            <a:xfrm>
              <a:off x="3173" y="2060"/>
              <a:ext cx="867" cy="403"/>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0.78881</a:t>
              </a:r>
            </a:p>
          </p:txBody>
        </p:sp>
        <p:sp>
          <p:nvSpPr>
            <p:cNvPr id="17427" name="Rectangle 19">
              <a:extLst>
                <a:ext uri="{FF2B5EF4-FFF2-40B4-BE49-F238E27FC236}">
                  <a16:creationId xmlns:a16="http://schemas.microsoft.com/office/drawing/2014/main" id="{87701F88-88F7-431C-8684-C66B52A54457}"/>
                </a:ext>
              </a:extLst>
            </p:cNvPr>
            <p:cNvSpPr>
              <a:spLocks noChangeArrowheads="1"/>
            </p:cNvSpPr>
            <p:nvPr/>
          </p:nvSpPr>
          <p:spPr bwMode="auto">
            <a:xfrm>
              <a:off x="4043" y="2060"/>
              <a:ext cx="867" cy="403"/>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0.020693</a:t>
              </a:r>
            </a:p>
          </p:txBody>
        </p:sp>
        <p:sp>
          <p:nvSpPr>
            <p:cNvPr id="17428" name="Rectangle 20">
              <a:extLst>
                <a:ext uri="{FF2B5EF4-FFF2-40B4-BE49-F238E27FC236}">
                  <a16:creationId xmlns:a16="http://schemas.microsoft.com/office/drawing/2014/main" id="{40606DE2-9EDE-4D5B-91AB-664BF01495C0}"/>
                </a:ext>
              </a:extLst>
            </p:cNvPr>
            <p:cNvSpPr>
              <a:spLocks noChangeArrowheads="1"/>
            </p:cNvSpPr>
            <p:nvPr/>
          </p:nvSpPr>
          <p:spPr bwMode="auto">
            <a:xfrm>
              <a:off x="4912" y="2060"/>
              <a:ext cx="867" cy="403"/>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5.12172</a:t>
              </a:r>
            </a:p>
          </p:txBody>
        </p:sp>
        <p:sp>
          <p:nvSpPr>
            <p:cNvPr id="17429" name="Rectangle 21">
              <a:extLst>
                <a:ext uri="{FF2B5EF4-FFF2-40B4-BE49-F238E27FC236}">
                  <a16:creationId xmlns:a16="http://schemas.microsoft.com/office/drawing/2014/main" id="{0DB8209A-B5BA-46DB-B917-DA627620C530}"/>
                </a:ext>
              </a:extLst>
            </p:cNvPr>
            <p:cNvSpPr>
              <a:spLocks noChangeArrowheads="1"/>
            </p:cNvSpPr>
            <p:nvPr/>
          </p:nvSpPr>
          <p:spPr bwMode="auto">
            <a:xfrm>
              <a:off x="567" y="246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ctr">
                <a:buClrTx/>
                <a:buFontTx/>
                <a:buNone/>
              </a:pPr>
              <a:r>
                <a:rPr lang="en-US" altLang="en-US" b="1" dirty="0"/>
                <a:t>2</a:t>
              </a:r>
            </a:p>
          </p:txBody>
        </p:sp>
        <p:sp>
          <p:nvSpPr>
            <p:cNvPr id="17430" name="Rectangle 22">
              <a:extLst>
                <a:ext uri="{FF2B5EF4-FFF2-40B4-BE49-F238E27FC236}">
                  <a16:creationId xmlns:a16="http://schemas.microsoft.com/office/drawing/2014/main" id="{CBF9ECAD-C3E0-43F9-AEAA-2C12A3D37C0A}"/>
                </a:ext>
              </a:extLst>
            </p:cNvPr>
            <p:cNvSpPr>
              <a:spLocks noChangeArrowheads="1"/>
            </p:cNvSpPr>
            <p:nvPr/>
          </p:nvSpPr>
          <p:spPr bwMode="auto">
            <a:xfrm>
              <a:off x="1436" y="246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buClrTx/>
                <a:buFontTx/>
                <a:buNone/>
              </a:pPr>
              <a:r>
                <a:rPr lang="en-US" altLang="en-US"/>
                <a:t>Random Forest</a:t>
              </a:r>
            </a:p>
          </p:txBody>
        </p:sp>
        <p:sp>
          <p:nvSpPr>
            <p:cNvPr id="17431" name="Rectangle 23">
              <a:extLst>
                <a:ext uri="{FF2B5EF4-FFF2-40B4-BE49-F238E27FC236}">
                  <a16:creationId xmlns:a16="http://schemas.microsoft.com/office/drawing/2014/main" id="{3325354E-4BA9-40BA-A352-9F5A2DE2B06E}"/>
                </a:ext>
              </a:extLst>
            </p:cNvPr>
            <p:cNvSpPr>
              <a:spLocks noChangeArrowheads="1"/>
            </p:cNvSpPr>
            <p:nvPr/>
          </p:nvSpPr>
          <p:spPr bwMode="auto">
            <a:xfrm>
              <a:off x="2304" y="246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dirty="0"/>
                <a:t>0.970018</a:t>
              </a:r>
            </a:p>
          </p:txBody>
        </p:sp>
        <p:sp>
          <p:nvSpPr>
            <p:cNvPr id="17432" name="Rectangle 24">
              <a:extLst>
                <a:ext uri="{FF2B5EF4-FFF2-40B4-BE49-F238E27FC236}">
                  <a16:creationId xmlns:a16="http://schemas.microsoft.com/office/drawing/2014/main" id="{06D79A61-EC1D-4EB2-B8CC-C9A0905D4707}"/>
                </a:ext>
              </a:extLst>
            </p:cNvPr>
            <p:cNvSpPr>
              <a:spLocks noChangeArrowheads="1"/>
            </p:cNvSpPr>
            <p:nvPr/>
          </p:nvSpPr>
          <p:spPr bwMode="auto">
            <a:xfrm>
              <a:off x="3173" y="246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dirty="0"/>
                <a:t>0.862247</a:t>
              </a:r>
            </a:p>
          </p:txBody>
        </p:sp>
        <p:sp>
          <p:nvSpPr>
            <p:cNvPr id="17433" name="Rectangle 25">
              <a:extLst>
                <a:ext uri="{FF2B5EF4-FFF2-40B4-BE49-F238E27FC236}">
                  <a16:creationId xmlns:a16="http://schemas.microsoft.com/office/drawing/2014/main" id="{36D5B4F9-07A6-409A-BA07-078B4DB8B7B9}"/>
                </a:ext>
              </a:extLst>
            </p:cNvPr>
            <p:cNvSpPr>
              <a:spLocks noChangeArrowheads="1"/>
            </p:cNvSpPr>
            <p:nvPr/>
          </p:nvSpPr>
          <p:spPr bwMode="auto">
            <a:xfrm>
              <a:off x="4043" y="246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1.934556</a:t>
              </a:r>
            </a:p>
          </p:txBody>
        </p:sp>
        <p:sp>
          <p:nvSpPr>
            <p:cNvPr id="17434" name="Rectangle 26">
              <a:extLst>
                <a:ext uri="{FF2B5EF4-FFF2-40B4-BE49-F238E27FC236}">
                  <a16:creationId xmlns:a16="http://schemas.microsoft.com/office/drawing/2014/main" id="{E931A5AF-63C2-423E-B613-DAA6A268C479}"/>
                </a:ext>
              </a:extLst>
            </p:cNvPr>
            <p:cNvSpPr>
              <a:spLocks noChangeArrowheads="1"/>
            </p:cNvSpPr>
            <p:nvPr/>
          </p:nvSpPr>
          <p:spPr bwMode="auto">
            <a:xfrm>
              <a:off x="4912" y="2465"/>
              <a:ext cx="867" cy="403"/>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4.136469</a:t>
              </a:r>
            </a:p>
          </p:txBody>
        </p:sp>
        <p:sp>
          <p:nvSpPr>
            <p:cNvPr id="17435" name="Rectangle 27">
              <a:extLst>
                <a:ext uri="{FF2B5EF4-FFF2-40B4-BE49-F238E27FC236}">
                  <a16:creationId xmlns:a16="http://schemas.microsoft.com/office/drawing/2014/main" id="{87B10F1C-88C4-4291-85C0-1811C46BCB20}"/>
                </a:ext>
              </a:extLst>
            </p:cNvPr>
            <p:cNvSpPr>
              <a:spLocks noChangeArrowheads="1"/>
            </p:cNvSpPr>
            <p:nvPr/>
          </p:nvSpPr>
          <p:spPr bwMode="auto">
            <a:xfrm>
              <a:off x="567" y="2869"/>
              <a:ext cx="867" cy="576"/>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ctr">
                <a:buClrTx/>
                <a:buFontTx/>
                <a:buNone/>
              </a:pPr>
              <a:r>
                <a:rPr lang="en-US" altLang="en-US" b="1"/>
                <a:t>3</a:t>
              </a:r>
            </a:p>
          </p:txBody>
        </p:sp>
        <p:sp>
          <p:nvSpPr>
            <p:cNvPr id="17436" name="Rectangle 28">
              <a:extLst>
                <a:ext uri="{FF2B5EF4-FFF2-40B4-BE49-F238E27FC236}">
                  <a16:creationId xmlns:a16="http://schemas.microsoft.com/office/drawing/2014/main" id="{10B20646-B19F-4038-B917-D3D74F59D15A}"/>
                </a:ext>
              </a:extLst>
            </p:cNvPr>
            <p:cNvSpPr>
              <a:spLocks noChangeArrowheads="1"/>
            </p:cNvSpPr>
            <p:nvPr/>
          </p:nvSpPr>
          <p:spPr bwMode="auto">
            <a:xfrm>
              <a:off x="1436" y="2869"/>
              <a:ext cx="867" cy="576"/>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buClrTx/>
                <a:buFontTx/>
                <a:buNone/>
              </a:pPr>
              <a:r>
                <a:rPr lang="en-US" altLang="en-US"/>
                <a:t>Tuned Decision Tree</a:t>
              </a:r>
            </a:p>
          </p:txBody>
        </p:sp>
        <p:sp>
          <p:nvSpPr>
            <p:cNvPr id="17437" name="Rectangle 29">
              <a:extLst>
                <a:ext uri="{FF2B5EF4-FFF2-40B4-BE49-F238E27FC236}">
                  <a16:creationId xmlns:a16="http://schemas.microsoft.com/office/drawing/2014/main" id="{58E68762-D7A7-418D-8DB0-FB1F13F40A74}"/>
                </a:ext>
              </a:extLst>
            </p:cNvPr>
            <p:cNvSpPr>
              <a:spLocks noChangeArrowheads="1"/>
            </p:cNvSpPr>
            <p:nvPr/>
          </p:nvSpPr>
          <p:spPr bwMode="auto">
            <a:xfrm>
              <a:off x="2304" y="2869"/>
              <a:ext cx="867" cy="576"/>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0.530483</a:t>
              </a:r>
            </a:p>
          </p:txBody>
        </p:sp>
        <p:sp>
          <p:nvSpPr>
            <p:cNvPr id="17438" name="Rectangle 30">
              <a:extLst>
                <a:ext uri="{FF2B5EF4-FFF2-40B4-BE49-F238E27FC236}">
                  <a16:creationId xmlns:a16="http://schemas.microsoft.com/office/drawing/2014/main" id="{A1F961D2-92AC-47CC-BC34-AB5483856277}"/>
                </a:ext>
              </a:extLst>
            </p:cNvPr>
            <p:cNvSpPr>
              <a:spLocks noChangeArrowheads="1"/>
            </p:cNvSpPr>
            <p:nvPr/>
          </p:nvSpPr>
          <p:spPr bwMode="auto">
            <a:xfrm>
              <a:off x="3173" y="2869"/>
              <a:ext cx="867" cy="576"/>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0.536246</a:t>
              </a:r>
            </a:p>
          </p:txBody>
        </p:sp>
        <p:sp>
          <p:nvSpPr>
            <p:cNvPr id="17439" name="Rectangle 31">
              <a:extLst>
                <a:ext uri="{FF2B5EF4-FFF2-40B4-BE49-F238E27FC236}">
                  <a16:creationId xmlns:a16="http://schemas.microsoft.com/office/drawing/2014/main" id="{8FC7D8AE-C270-4B49-9FE7-64273FBB18AC}"/>
                </a:ext>
              </a:extLst>
            </p:cNvPr>
            <p:cNvSpPr>
              <a:spLocks noChangeArrowheads="1"/>
            </p:cNvSpPr>
            <p:nvPr/>
          </p:nvSpPr>
          <p:spPr bwMode="auto">
            <a:xfrm>
              <a:off x="4043" y="2869"/>
              <a:ext cx="867" cy="576"/>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7.65556</a:t>
              </a:r>
            </a:p>
          </p:txBody>
        </p:sp>
        <p:sp>
          <p:nvSpPr>
            <p:cNvPr id="17440" name="Rectangle 32">
              <a:extLst>
                <a:ext uri="{FF2B5EF4-FFF2-40B4-BE49-F238E27FC236}">
                  <a16:creationId xmlns:a16="http://schemas.microsoft.com/office/drawing/2014/main" id="{5CCF1578-8876-4025-AC59-7B34FED92142}"/>
                </a:ext>
              </a:extLst>
            </p:cNvPr>
            <p:cNvSpPr>
              <a:spLocks noChangeArrowheads="1"/>
            </p:cNvSpPr>
            <p:nvPr/>
          </p:nvSpPr>
          <p:spPr bwMode="auto">
            <a:xfrm>
              <a:off x="4912" y="2869"/>
              <a:ext cx="867" cy="576"/>
            </a:xfrm>
            <a:prstGeom prst="rect">
              <a:avLst/>
            </a:prstGeom>
            <a:solidFill>
              <a:srgbClr val="99CC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7.589675</a:t>
              </a:r>
            </a:p>
          </p:txBody>
        </p:sp>
        <p:sp>
          <p:nvSpPr>
            <p:cNvPr id="17441" name="Rectangle 33">
              <a:extLst>
                <a:ext uri="{FF2B5EF4-FFF2-40B4-BE49-F238E27FC236}">
                  <a16:creationId xmlns:a16="http://schemas.microsoft.com/office/drawing/2014/main" id="{89E92BFB-921C-4759-A92D-882ED5614CAE}"/>
                </a:ext>
              </a:extLst>
            </p:cNvPr>
            <p:cNvSpPr>
              <a:spLocks noChangeArrowheads="1"/>
            </p:cNvSpPr>
            <p:nvPr/>
          </p:nvSpPr>
          <p:spPr bwMode="auto">
            <a:xfrm>
              <a:off x="567" y="3448"/>
              <a:ext cx="867" cy="576"/>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ctr">
                <a:buClrTx/>
                <a:buFontTx/>
                <a:buNone/>
              </a:pPr>
              <a:r>
                <a:rPr lang="en-US" altLang="en-US" b="1"/>
                <a:t>4</a:t>
              </a:r>
            </a:p>
          </p:txBody>
        </p:sp>
        <p:sp>
          <p:nvSpPr>
            <p:cNvPr id="17442" name="Rectangle 34">
              <a:extLst>
                <a:ext uri="{FF2B5EF4-FFF2-40B4-BE49-F238E27FC236}">
                  <a16:creationId xmlns:a16="http://schemas.microsoft.com/office/drawing/2014/main" id="{3C8EF364-974C-413C-A61F-F510B83DB949}"/>
                </a:ext>
              </a:extLst>
            </p:cNvPr>
            <p:cNvSpPr>
              <a:spLocks noChangeArrowheads="1"/>
            </p:cNvSpPr>
            <p:nvPr/>
          </p:nvSpPr>
          <p:spPr bwMode="auto">
            <a:xfrm>
              <a:off x="1436" y="3448"/>
              <a:ext cx="867" cy="576"/>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buClrTx/>
                <a:buFontTx/>
                <a:buNone/>
              </a:pPr>
              <a:r>
                <a:rPr lang="en-US" altLang="en-US"/>
                <a:t>Tuned Random Forest</a:t>
              </a:r>
            </a:p>
          </p:txBody>
        </p:sp>
        <p:sp>
          <p:nvSpPr>
            <p:cNvPr id="17443" name="Rectangle 35">
              <a:extLst>
                <a:ext uri="{FF2B5EF4-FFF2-40B4-BE49-F238E27FC236}">
                  <a16:creationId xmlns:a16="http://schemas.microsoft.com/office/drawing/2014/main" id="{B31172AC-38FA-420B-A115-D08A33BEDFC5}"/>
                </a:ext>
              </a:extLst>
            </p:cNvPr>
            <p:cNvSpPr>
              <a:spLocks noChangeArrowheads="1"/>
            </p:cNvSpPr>
            <p:nvPr/>
          </p:nvSpPr>
          <p:spPr bwMode="auto">
            <a:xfrm>
              <a:off x="2304" y="3448"/>
              <a:ext cx="867" cy="576"/>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0.784751</a:t>
              </a:r>
            </a:p>
          </p:txBody>
        </p:sp>
        <p:sp>
          <p:nvSpPr>
            <p:cNvPr id="17444" name="Rectangle 36">
              <a:extLst>
                <a:ext uri="{FF2B5EF4-FFF2-40B4-BE49-F238E27FC236}">
                  <a16:creationId xmlns:a16="http://schemas.microsoft.com/office/drawing/2014/main" id="{FDBDD2E5-324A-4F98-8AE5-86A1C37EFF9D}"/>
                </a:ext>
              </a:extLst>
            </p:cNvPr>
            <p:cNvSpPr>
              <a:spLocks noChangeArrowheads="1"/>
            </p:cNvSpPr>
            <p:nvPr/>
          </p:nvSpPr>
          <p:spPr bwMode="auto">
            <a:xfrm>
              <a:off x="3173" y="3448"/>
              <a:ext cx="867" cy="576"/>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0.75057</a:t>
              </a:r>
            </a:p>
          </p:txBody>
        </p:sp>
        <p:sp>
          <p:nvSpPr>
            <p:cNvPr id="17445" name="Rectangle 37">
              <a:extLst>
                <a:ext uri="{FF2B5EF4-FFF2-40B4-BE49-F238E27FC236}">
                  <a16:creationId xmlns:a16="http://schemas.microsoft.com/office/drawing/2014/main" id="{C6C851C3-442B-4977-B389-B18C4614E09B}"/>
                </a:ext>
              </a:extLst>
            </p:cNvPr>
            <p:cNvSpPr>
              <a:spLocks noChangeArrowheads="1"/>
            </p:cNvSpPr>
            <p:nvPr/>
          </p:nvSpPr>
          <p:spPr bwMode="auto">
            <a:xfrm>
              <a:off x="4043" y="3448"/>
              <a:ext cx="867" cy="576"/>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5.183482</a:t>
              </a:r>
            </a:p>
          </p:txBody>
        </p:sp>
        <p:sp>
          <p:nvSpPr>
            <p:cNvPr id="17446" name="Rectangle 38">
              <a:extLst>
                <a:ext uri="{FF2B5EF4-FFF2-40B4-BE49-F238E27FC236}">
                  <a16:creationId xmlns:a16="http://schemas.microsoft.com/office/drawing/2014/main" id="{C6000CFE-3E30-4E01-BAA3-FB28AE81186E}"/>
                </a:ext>
              </a:extLst>
            </p:cNvPr>
            <p:cNvSpPr>
              <a:spLocks noChangeArrowheads="1"/>
            </p:cNvSpPr>
            <p:nvPr/>
          </p:nvSpPr>
          <p:spPr bwMode="auto">
            <a:xfrm>
              <a:off x="4912" y="3448"/>
              <a:ext cx="867" cy="576"/>
            </a:xfrm>
            <a:prstGeom prst="rect">
              <a:avLst/>
            </a:prstGeom>
            <a:solidFill>
              <a:srgbClr val="0099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62640" rIns="90000" bIns="4680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panose="020B0604020202020204" pitchFamily="34" charset="0"/>
                  <a:ea typeface="Microsoft YaHei" panose="020B0503020204020204" pitchFamily="34" charset="-122"/>
                </a:defRPr>
              </a:lvl9pPr>
            </a:lstStyle>
            <a:p>
              <a:pPr algn="r">
                <a:buClrTx/>
                <a:buFontTx/>
                <a:buNone/>
              </a:pPr>
              <a:r>
                <a:rPr lang="en-US" altLang="en-US"/>
                <a:t>5.566131</a:t>
              </a:r>
            </a:p>
          </p:txBody>
        </p:sp>
        <p:sp>
          <p:nvSpPr>
            <p:cNvPr id="17447" name="Line 39">
              <a:extLst>
                <a:ext uri="{FF2B5EF4-FFF2-40B4-BE49-F238E27FC236}">
                  <a16:creationId xmlns:a16="http://schemas.microsoft.com/office/drawing/2014/main" id="{7DEC14B5-E440-4682-ABE2-E5DCB713F4FA}"/>
                </a:ext>
              </a:extLst>
            </p:cNvPr>
            <p:cNvSpPr>
              <a:spLocks noChangeShapeType="1"/>
            </p:cNvSpPr>
            <p:nvPr/>
          </p:nvSpPr>
          <p:spPr bwMode="auto">
            <a:xfrm>
              <a:off x="567" y="125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48" name="Line 40">
              <a:extLst>
                <a:ext uri="{FF2B5EF4-FFF2-40B4-BE49-F238E27FC236}">
                  <a16:creationId xmlns:a16="http://schemas.microsoft.com/office/drawing/2014/main" id="{4B5D76B0-C320-4268-828B-C3ED0FAF80EE}"/>
                </a:ext>
              </a:extLst>
            </p:cNvPr>
            <p:cNvSpPr>
              <a:spLocks noChangeShapeType="1"/>
            </p:cNvSpPr>
            <p:nvPr/>
          </p:nvSpPr>
          <p:spPr bwMode="auto">
            <a:xfrm>
              <a:off x="1436" y="125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49" name="Line 41">
              <a:extLst>
                <a:ext uri="{FF2B5EF4-FFF2-40B4-BE49-F238E27FC236}">
                  <a16:creationId xmlns:a16="http://schemas.microsoft.com/office/drawing/2014/main" id="{36645359-E59A-454D-9CBA-A0D25DB8DF7A}"/>
                </a:ext>
              </a:extLst>
            </p:cNvPr>
            <p:cNvSpPr>
              <a:spLocks noChangeShapeType="1"/>
            </p:cNvSpPr>
            <p:nvPr/>
          </p:nvSpPr>
          <p:spPr bwMode="auto">
            <a:xfrm>
              <a:off x="2304" y="125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50" name="Line 42">
              <a:extLst>
                <a:ext uri="{FF2B5EF4-FFF2-40B4-BE49-F238E27FC236}">
                  <a16:creationId xmlns:a16="http://schemas.microsoft.com/office/drawing/2014/main" id="{A351A684-BC6F-4092-92C1-E7745A6EEBC5}"/>
                </a:ext>
              </a:extLst>
            </p:cNvPr>
            <p:cNvSpPr>
              <a:spLocks noChangeShapeType="1"/>
            </p:cNvSpPr>
            <p:nvPr/>
          </p:nvSpPr>
          <p:spPr bwMode="auto">
            <a:xfrm>
              <a:off x="3173" y="125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51" name="Line 43">
              <a:extLst>
                <a:ext uri="{FF2B5EF4-FFF2-40B4-BE49-F238E27FC236}">
                  <a16:creationId xmlns:a16="http://schemas.microsoft.com/office/drawing/2014/main" id="{E47975AB-5ACD-4DAB-8E45-EC03E21CE8CC}"/>
                </a:ext>
              </a:extLst>
            </p:cNvPr>
            <p:cNvSpPr>
              <a:spLocks noChangeShapeType="1"/>
            </p:cNvSpPr>
            <p:nvPr/>
          </p:nvSpPr>
          <p:spPr bwMode="auto">
            <a:xfrm>
              <a:off x="4043" y="125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52" name="Line 44">
              <a:extLst>
                <a:ext uri="{FF2B5EF4-FFF2-40B4-BE49-F238E27FC236}">
                  <a16:creationId xmlns:a16="http://schemas.microsoft.com/office/drawing/2014/main" id="{9BE24212-48B4-49C1-AC11-CE0D92BA141E}"/>
                </a:ext>
              </a:extLst>
            </p:cNvPr>
            <p:cNvSpPr>
              <a:spLocks noChangeShapeType="1"/>
            </p:cNvSpPr>
            <p:nvPr/>
          </p:nvSpPr>
          <p:spPr bwMode="auto">
            <a:xfrm>
              <a:off x="4912" y="125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53" name="Line 45">
              <a:extLst>
                <a:ext uri="{FF2B5EF4-FFF2-40B4-BE49-F238E27FC236}">
                  <a16:creationId xmlns:a16="http://schemas.microsoft.com/office/drawing/2014/main" id="{ADA159DB-BEF5-46FE-9DD6-70C0E64EE609}"/>
                </a:ext>
              </a:extLst>
            </p:cNvPr>
            <p:cNvSpPr>
              <a:spLocks noChangeShapeType="1"/>
            </p:cNvSpPr>
            <p:nvPr/>
          </p:nvSpPr>
          <p:spPr bwMode="auto">
            <a:xfrm>
              <a:off x="567" y="165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54" name="Line 46">
              <a:extLst>
                <a:ext uri="{FF2B5EF4-FFF2-40B4-BE49-F238E27FC236}">
                  <a16:creationId xmlns:a16="http://schemas.microsoft.com/office/drawing/2014/main" id="{36672EC4-E060-44F2-AC1D-447089D2D381}"/>
                </a:ext>
              </a:extLst>
            </p:cNvPr>
            <p:cNvSpPr>
              <a:spLocks noChangeShapeType="1"/>
            </p:cNvSpPr>
            <p:nvPr/>
          </p:nvSpPr>
          <p:spPr bwMode="auto">
            <a:xfrm>
              <a:off x="1436" y="165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55" name="Line 47">
              <a:extLst>
                <a:ext uri="{FF2B5EF4-FFF2-40B4-BE49-F238E27FC236}">
                  <a16:creationId xmlns:a16="http://schemas.microsoft.com/office/drawing/2014/main" id="{041E8C33-0768-4501-B26E-BDD45D74060F}"/>
                </a:ext>
              </a:extLst>
            </p:cNvPr>
            <p:cNvSpPr>
              <a:spLocks noChangeShapeType="1"/>
            </p:cNvSpPr>
            <p:nvPr/>
          </p:nvSpPr>
          <p:spPr bwMode="auto">
            <a:xfrm>
              <a:off x="2304" y="165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56" name="Line 48">
              <a:extLst>
                <a:ext uri="{FF2B5EF4-FFF2-40B4-BE49-F238E27FC236}">
                  <a16:creationId xmlns:a16="http://schemas.microsoft.com/office/drawing/2014/main" id="{5082C719-160B-4B35-BE60-B227A853F1FB}"/>
                </a:ext>
              </a:extLst>
            </p:cNvPr>
            <p:cNvSpPr>
              <a:spLocks noChangeShapeType="1"/>
            </p:cNvSpPr>
            <p:nvPr/>
          </p:nvSpPr>
          <p:spPr bwMode="auto">
            <a:xfrm>
              <a:off x="3173" y="165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57" name="Line 49">
              <a:extLst>
                <a:ext uri="{FF2B5EF4-FFF2-40B4-BE49-F238E27FC236}">
                  <a16:creationId xmlns:a16="http://schemas.microsoft.com/office/drawing/2014/main" id="{C75172B8-FFFB-437A-AB67-5B9DF0BA1774}"/>
                </a:ext>
              </a:extLst>
            </p:cNvPr>
            <p:cNvSpPr>
              <a:spLocks noChangeShapeType="1"/>
            </p:cNvSpPr>
            <p:nvPr/>
          </p:nvSpPr>
          <p:spPr bwMode="auto">
            <a:xfrm>
              <a:off x="4043" y="165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58" name="Line 50">
              <a:extLst>
                <a:ext uri="{FF2B5EF4-FFF2-40B4-BE49-F238E27FC236}">
                  <a16:creationId xmlns:a16="http://schemas.microsoft.com/office/drawing/2014/main" id="{8AA7ADD0-F8C5-440B-B300-07A64BDF923D}"/>
                </a:ext>
              </a:extLst>
            </p:cNvPr>
            <p:cNvSpPr>
              <a:spLocks noChangeShapeType="1"/>
            </p:cNvSpPr>
            <p:nvPr/>
          </p:nvSpPr>
          <p:spPr bwMode="auto">
            <a:xfrm>
              <a:off x="4912" y="165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59" name="Line 51">
              <a:extLst>
                <a:ext uri="{FF2B5EF4-FFF2-40B4-BE49-F238E27FC236}">
                  <a16:creationId xmlns:a16="http://schemas.microsoft.com/office/drawing/2014/main" id="{380B93C2-3AD2-45E6-9009-0D595B13363A}"/>
                </a:ext>
              </a:extLst>
            </p:cNvPr>
            <p:cNvSpPr>
              <a:spLocks noChangeShapeType="1"/>
            </p:cNvSpPr>
            <p:nvPr/>
          </p:nvSpPr>
          <p:spPr bwMode="auto">
            <a:xfrm>
              <a:off x="567" y="206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60" name="Line 52">
              <a:extLst>
                <a:ext uri="{FF2B5EF4-FFF2-40B4-BE49-F238E27FC236}">
                  <a16:creationId xmlns:a16="http://schemas.microsoft.com/office/drawing/2014/main" id="{7A7986A0-CBE7-4219-90BF-E39329F77C1C}"/>
                </a:ext>
              </a:extLst>
            </p:cNvPr>
            <p:cNvSpPr>
              <a:spLocks noChangeShapeType="1"/>
            </p:cNvSpPr>
            <p:nvPr/>
          </p:nvSpPr>
          <p:spPr bwMode="auto">
            <a:xfrm>
              <a:off x="1436" y="206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61" name="Line 53">
              <a:extLst>
                <a:ext uri="{FF2B5EF4-FFF2-40B4-BE49-F238E27FC236}">
                  <a16:creationId xmlns:a16="http://schemas.microsoft.com/office/drawing/2014/main" id="{68FAC673-8C3D-45A3-B8FF-88FC99ADA3D7}"/>
                </a:ext>
              </a:extLst>
            </p:cNvPr>
            <p:cNvSpPr>
              <a:spLocks noChangeShapeType="1"/>
            </p:cNvSpPr>
            <p:nvPr/>
          </p:nvSpPr>
          <p:spPr bwMode="auto">
            <a:xfrm>
              <a:off x="2304" y="206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62" name="Line 54">
              <a:extLst>
                <a:ext uri="{FF2B5EF4-FFF2-40B4-BE49-F238E27FC236}">
                  <a16:creationId xmlns:a16="http://schemas.microsoft.com/office/drawing/2014/main" id="{05D99A4C-AF1F-4F66-AEBD-D9847E7A47DA}"/>
                </a:ext>
              </a:extLst>
            </p:cNvPr>
            <p:cNvSpPr>
              <a:spLocks noChangeShapeType="1"/>
            </p:cNvSpPr>
            <p:nvPr/>
          </p:nvSpPr>
          <p:spPr bwMode="auto">
            <a:xfrm>
              <a:off x="3173" y="206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63" name="Line 55">
              <a:extLst>
                <a:ext uri="{FF2B5EF4-FFF2-40B4-BE49-F238E27FC236}">
                  <a16:creationId xmlns:a16="http://schemas.microsoft.com/office/drawing/2014/main" id="{63658742-3F43-4CB6-877D-EB8F39DE8DB6}"/>
                </a:ext>
              </a:extLst>
            </p:cNvPr>
            <p:cNvSpPr>
              <a:spLocks noChangeShapeType="1"/>
            </p:cNvSpPr>
            <p:nvPr/>
          </p:nvSpPr>
          <p:spPr bwMode="auto">
            <a:xfrm>
              <a:off x="4043" y="206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64" name="Line 56">
              <a:extLst>
                <a:ext uri="{FF2B5EF4-FFF2-40B4-BE49-F238E27FC236}">
                  <a16:creationId xmlns:a16="http://schemas.microsoft.com/office/drawing/2014/main" id="{BC5EEC6B-C875-4545-91E7-2635FED147E8}"/>
                </a:ext>
              </a:extLst>
            </p:cNvPr>
            <p:cNvSpPr>
              <a:spLocks noChangeShapeType="1"/>
            </p:cNvSpPr>
            <p:nvPr/>
          </p:nvSpPr>
          <p:spPr bwMode="auto">
            <a:xfrm>
              <a:off x="4912" y="2060"/>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65" name="Line 57">
              <a:extLst>
                <a:ext uri="{FF2B5EF4-FFF2-40B4-BE49-F238E27FC236}">
                  <a16:creationId xmlns:a16="http://schemas.microsoft.com/office/drawing/2014/main" id="{2EAB6FD1-E93E-48A5-A826-D1DE046BF318}"/>
                </a:ext>
              </a:extLst>
            </p:cNvPr>
            <p:cNvSpPr>
              <a:spLocks noChangeShapeType="1"/>
            </p:cNvSpPr>
            <p:nvPr/>
          </p:nvSpPr>
          <p:spPr bwMode="auto">
            <a:xfrm>
              <a:off x="567" y="246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66" name="Line 58">
              <a:extLst>
                <a:ext uri="{FF2B5EF4-FFF2-40B4-BE49-F238E27FC236}">
                  <a16:creationId xmlns:a16="http://schemas.microsoft.com/office/drawing/2014/main" id="{5737B720-B6E7-4BFD-BD11-C8BBA01EFE1B}"/>
                </a:ext>
              </a:extLst>
            </p:cNvPr>
            <p:cNvSpPr>
              <a:spLocks noChangeShapeType="1"/>
            </p:cNvSpPr>
            <p:nvPr/>
          </p:nvSpPr>
          <p:spPr bwMode="auto">
            <a:xfrm>
              <a:off x="1436" y="246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67" name="Line 59">
              <a:extLst>
                <a:ext uri="{FF2B5EF4-FFF2-40B4-BE49-F238E27FC236}">
                  <a16:creationId xmlns:a16="http://schemas.microsoft.com/office/drawing/2014/main" id="{7A0A1B7E-E63F-49C7-90C0-F37887F17251}"/>
                </a:ext>
              </a:extLst>
            </p:cNvPr>
            <p:cNvSpPr>
              <a:spLocks noChangeShapeType="1"/>
            </p:cNvSpPr>
            <p:nvPr/>
          </p:nvSpPr>
          <p:spPr bwMode="auto">
            <a:xfrm>
              <a:off x="2304" y="246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68" name="Line 60">
              <a:extLst>
                <a:ext uri="{FF2B5EF4-FFF2-40B4-BE49-F238E27FC236}">
                  <a16:creationId xmlns:a16="http://schemas.microsoft.com/office/drawing/2014/main" id="{218E7822-0DDB-4026-99A9-2C3CE8BA8167}"/>
                </a:ext>
              </a:extLst>
            </p:cNvPr>
            <p:cNvSpPr>
              <a:spLocks noChangeShapeType="1"/>
            </p:cNvSpPr>
            <p:nvPr/>
          </p:nvSpPr>
          <p:spPr bwMode="auto">
            <a:xfrm>
              <a:off x="3173" y="246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69" name="Line 61">
              <a:extLst>
                <a:ext uri="{FF2B5EF4-FFF2-40B4-BE49-F238E27FC236}">
                  <a16:creationId xmlns:a16="http://schemas.microsoft.com/office/drawing/2014/main" id="{4BAEE09A-1B62-4A60-9163-286829F6F582}"/>
                </a:ext>
              </a:extLst>
            </p:cNvPr>
            <p:cNvSpPr>
              <a:spLocks noChangeShapeType="1"/>
            </p:cNvSpPr>
            <p:nvPr/>
          </p:nvSpPr>
          <p:spPr bwMode="auto">
            <a:xfrm>
              <a:off x="4043" y="246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70" name="Line 62">
              <a:extLst>
                <a:ext uri="{FF2B5EF4-FFF2-40B4-BE49-F238E27FC236}">
                  <a16:creationId xmlns:a16="http://schemas.microsoft.com/office/drawing/2014/main" id="{FE01DAB5-02B1-469D-9702-1810C3FBBCA5}"/>
                </a:ext>
              </a:extLst>
            </p:cNvPr>
            <p:cNvSpPr>
              <a:spLocks noChangeShapeType="1"/>
            </p:cNvSpPr>
            <p:nvPr/>
          </p:nvSpPr>
          <p:spPr bwMode="auto">
            <a:xfrm>
              <a:off x="4912" y="2465"/>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71" name="Line 63">
              <a:extLst>
                <a:ext uri="{FF2B5EF4-FFF2-40B4-BE49-F238E27FC236}">
                  <a16:creationId xmlns:a16="http://schemas.microsoft.com/office/drawing/2014/main" id="{46F97270-1BCE-42BA-9FA0-F4AEA31316EB}"/>
                </a:ext>
              </a:extLst>
            </p:cNvPr>
            <p:cNvSpPr>
              <a:spLocks noChangeShapeType="1"/>
            </p:cNvSpPr>
            <p:nvPr/>
          </p:nvSpPr>
          <p:spPr bwMode="auto">
            <a:xfrm>
              <a:off x="567" y="2869"/>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72" name="Line 64">
              <a:extLst>
                <a:ext uri="{FF2B5EF4-FFF2-40B4-BE49-F238E27FC236}">
                  <a16:creationId xmlns:a16="http://schemas.microsoft.com/office/drawing/2014/main" id="{57ADC739-D19E-4507-9070-82443E642B0A}"/>
                </a:ext>
              </a:extLst>
            </p:cNvPr>
            <p:cNvSpPr>
              <a:spLocks noChangeShapeType="1"/>
            </p:cNvSpPr>
            <p:nvPr/>
          </p:nvSpPr>
          <p:spPr bwMode="auto">
            <a:xfrm>
              <a:off x="1436" y="2869"/>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73" name="Line 65">
              <a:extLst>
                <a:ext uri="{FF2B5EF4-FFF2-40B4-BE49-F238E27FC236}">
                  <a16:creationId xmlns:a16="http://schemas.microsoft.com/office/drawing/2014/main" id="{D2AF2941-318B-4B6A-A6DD-CEC4985B369D}"/>
                </a:ext>
              </a:extLst>
            </p:cNvPr>
            <p:cNvSpPr>
              <a:spLocks noChangeShapeType="1"/>
            </p:cNvSpPr>
            <p:nvPr/>
          </p:nvSpPr>
          <p:spPr bwMode="auto">
            <a:xfrm>
              <a:off x="2304" y="2869"/>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74" name="Line 66">
              <a:extLst>
                <a:ext uri="{FF2B5EF4-FFF2-40B4-BE49-F238E27FC236}">
                  <a16:creationId xmlns:a16="http://schemas.microsoft.com/office/drawing/2014/main" id="{C8DB9CFE-4E0E-40A5-A5BB-23472F65D91E}"/>
                </a:ext>
              </a:extLst>
            </p:cNvPr>
            <p:cNvSpPr>
              <a:spLocks noChangeShapeType="1"/>
            </p:cNvSpPr>
            <p:nvPr/>
          </p:nvSpPr>
          <p:spPr bwMode="auto">
            <a:xfrm>
              <a:off x="3173" y="2869"/>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75" name="Line 67">
              <a:extLst>
                <a:ext uri="{FF2B5EF4-FFF2-40B4-BE49-F238E27FC236}">
                  <a16:creationId xmlns:a16="http://schemas.microsoft.com/office/drawing/2014/main" id="{5D568600-CE69-44C5-AF54-A09484C53D61}"/>
                </a:ext>
              </a:extLst>
            </p:cNvPr>
            <p:cNvSpPr>
              <a:spLocks noChangeShapeType="1"/>
            </p:cNvSpPr>
            <p:nvPr/>
          </p:nvSpPr>
          <p:spPr bwMode="auto">
            <a:xfrm>
              <a:off x="4043" y="2869"/>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76" name="Line 68">
              <a:extLst>
                <a:ext uri="{FF2B5EF4-FFF2-40B4-BE49-F238E27FC236}">
                  <a16:creationId xmlns:a16="http://schemas.microsoft.com/office/drawing/2014/main" id="{18B3F10F-5E20-4A67-8245-DA3639879EDD}"/>
                </a:ext>
              </a:extLst>
            </p:cNvPr>
            <p:cNvSpPr>
              <a:spLocks noChangeShapeType="1"/>
            </p:cNvSpPr>
            <p:nvPr/>
          </p:nvSpPr>
          <p:spPr bwMode="auto">
            <a:xfrm>
              <a:off x="4912" y="2869"/>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77" name="Line 69">
              <a:extLst>
                <a:ext uri="{FF2B5EF4-FFF2-40B4-BE49-F238E27FC236}">
                  <a16:creationId xmlns:a16="http://schemas.microsoft.com/office/drawing/2014/main" id="{38E9114B-656C-4594-90E0-0D62E9277744}"/>
                </a:ext>
              </a:extLst>
            </p:cNvPr>
            <p:cNvSpPr>
              <a:spLocks noChangeShapeType="1"/>
            </p:cNvSpPr>
            <p:nvPr/>
          </p:nvSpPr>
          <p:spPr bwMode="auto">
            <a:xfrm>
              <a:off x="567" y="3448"/>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78" name="Line 70">
              <a:extLst>
                <a:ext uri="{FF2B5EF4-FFF2-40B4-BE49-F238E27FC236}">
                  <a16:creationId xmlns:a16="http://schemas.microsoft.com/office/drawing/2014/main" id="{476DFB59-426D-4618-9077-63B659476331}"/>
                </a:ext>
              </a:extLst>
            </p:cNvPr>
            <p:cNvSpPr>
              <a:spLocks noChangeShapeType="1"/>
            </p:cNvSpPr>
            <p:nvPr/>
          </p:nvSpPr>
          <p:spPr bwMode="auto">
            <a:xfrm>
              <a:off x="1436" y="3448"/>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79" name="Line 71">
              <a:extLst>
                <a:ext uri="{FF2B5EF4-FFF2-40B4-BE49-F238E27FC236}">
                  <a16:creationId xmlns:a16="http://schemas.microsoft.com/office/drawing/2014/main" id="{0C5B2C90-2F12-481A-99DC-0BD0F6D475FE}"/>
                </a:ext>
              </a:extLst>
            </p:cNvPr>
            <p:cNvSpPr>
              <a:spLocks noChangeShapeType="1"/>
            </p:cNvSpPr>
            <p:nvPr/>
          </p:nvSpPr>
          <p:spPr bwMode="auto">
            <a:xfrm>
              <a:off x="2304" y="3448"/>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80" name="Line 72">
              <a:extLst>
                <a:ext uri="{FF2B5EF4-FFF2-40B4-BE49-F238E27FC236}">
                  <a16:creationId xmlns:a16="http://schemas.microsoft.com/office/drawing/2014/main" id="{5C03F5EA-CDC2-460B-943E-147AB0C90856}"/>
                </a:ext>
              </a:extLst>
            </p:cNvPr>
            <p:cNvSpPr>
              <a:spLocks noChangeShapeType="1"/>
            </p:cNvSpPr>
            <p:nvPr/>
          </p:nvSpPr>
          <p:spPr bwMode="auto">
            <a:xfrm>
              <a:off x="3173" y="3448"/>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81" name="Line 73">
              <a:extLst>
                <a:ext uri="{FF2B5EF4-FFF2-40B4-BE49-F238E27FC236}">
                  <a16:creationId xmlns:a16="http://schemas.microsoft.com/office/drawing/2014/main" id="{A62A8938-8C11-4F41-BD9A-629F2BC7A8DE}"/>
                </a:ext>
              </a:extLst>
            </p:cNvPr>
            <p:cNvSpPr>
              <a:spLocks noChangeShapeType="1"/>
            </p:cNvSpPr>
            <p:nvPr/>
          </p:nvSpPr>
          <p:spPr bwMode="auto">
            <a:xfrm>
              <a:off x="4043" y="3448"/>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82" name="Line 74">
              <a:extLst>
                <a:ext uri="{FF2B5EF4-FFF2-40B4-BE49-F238E27FC236}">
                  <a16:creationId xmlns:a16="http://schemas.microsoft.com/office/drawing/2014/main" id="{400B6464-32B4-4A26-81C4-DCEA70C0EABF}"/>
                </a:ext>
              </a:extLst>
            </p:cNvPr>
            <p:cNvSpPr>
              <a:spLocks noChangeShapeType="1"/>
            </p:cNvSpPr>
            <p:nvPr/>
          </p:nvSpPr>
          <p:spPr bwMode="auto">
            <a:xfrm>
              <a:off x="4912" y="3448"/>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83" name="Line 75">
              <a:extLst>
                <a:ext uri="{FF2B5EF4-FFF2-40B4-BE49-F238E27FC236}">
                  <a16:creationId xmlns:a16="http://schemas.microsoft.com/office/drawing/2014/main" id="{B7E4F2FA-CAA1-4A3D-BF23-46DBD573BC1E}"/>
                </a:ext>
              </a:extLst>
            </p:cNvPr>
            <p:cNvSpPr>
              <a:spLocks noChangeShapeType="1"/>
            </p:cNvSpPr>
            <p:nvPr/>
          </p:nvSpPr>
          <p:spPr bwMode="auto">
            <a:xfrm>
              <a:off x="567" y="4026"/>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84" name="Line 76">
              <a:extLst>
                <a:ext uri="{FF2B5EF4-FFF2-40B4-BE49-F238E27FC236}">
                  <a16:creationId xmlns:a16="http://schemas.microsoft.com/office/drawing/2014/main" id="{A02F5B32-88CD-4C7E-97AA-3989931F445C}"/>
                </a:ext>
              </a:extLst>
            </p:cNvPr>
            <p:cNvSpPr>
              <a:spLocks noChangeShapeType="1"/>
            </p:cNvSpPr>
            <p:nvPr/>
          </p:nvSpPr>
          <p:spPr bwMode="auto">
            <a:xfrm>
              <a:off x="1436" y="4026"/>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85" name="Line 77">
              <a:extLst>
                <a:ext uri="{FF2B5EF4-FFF2-40B4-BE49-F238E27FC236}">
                  <a16:creationId xmlns:a16="http://schemas.microsoft.com/office/drawing/2014/main" id="{E89635B3-0362-4D79-8785-EABB198B76FC}"/>
                </a:ext>
              </a:extLst>
            </p:cNvPr>
            <p:cNvSpPr>
              <a:spLocks noChangeShapeType="1"/>
            </p:cNvSpPr>
            <p:nvPr/>
          </p:nvSpPr>
          <p:spPr bwMode="auto">
            <a:xfrm>
              <a:off x="2304" y="4026"/>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86" name="Line 78">
              <a:extLst>
                <a:ext uri="{FF2B5EF4-FFF2-40B4-BE49-F238E27FC236}">
                  <a16:creationId xmlns:a16="http://schemas.microsoft.com/office/drawing/2014/main" id="{92515DD0-710A-405B-AFEA-91A5051D5F8A}"/>
                </a:ext>
              </a:extLst>
            </p:cNvPr>
            <p:cNvSpPr>
              <a:spLocks noChangeShapeType="1"/>
            </p:cNvSpPr>
            <p:nvPr/>
          </p:nvSpPr>
          <p:spPr bwMode="auto">
            <a:xfrm>
              <a:off x="3173" y="4026"/>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87" name="Line 79">
              <a:extLst>
                <a:ext uri="{FF2B5EF4-FFF2-40B4-BE49-F238E27FC236}">
                  <a16:creationId xmlns:a16="http://schemas.microsoft.com/office/drawing/2014/main" id="{AD68293A-B51C-4538-A85C-6973E6EB53FD}"/>
                </a:ext>
              </a:extLst>
            </p:cNvPr>
            <p:cNvSpPr>
              <a:spLocks noChangeShapeType="1"/>
            </p:cNvSpPr>
            <p:nvPr/>
          </p:nvSpPr>
          <p:spPr bwMode="auto">
            <a:xfrm>
              <a:off x="4043" y="4026"/>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88" name="Line 80">
              <a:extLst>
                <a:ext uri="{FF2B5EF4-FFF2-40B4-BE49-F238E27FC236}">
                  <a16:creationId xmlns:a16="http://schemas.microsoft.com/office/drawing/2014/main" id="{7D9E2316-B7D6-4845-93DA-77F078982598}"/>
                </a:ext>
              </a:extLst>
            </p:cNvPr>
            <p:cNvSpPr>
              <a:spLocks noChangeShapeType="1"/>
            </p:cNvSpPr>
            <p:nvPr/>
          </p:nvSpPr>
          <p:spPr bwMode="auto">
            <a:xfrm>
              <a:off x="4912" y="4026"/>
              <a:ext cx="867" cy="0"/>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89" name="Line 81">
              <a:extLst>
                <a:ext uri="{FF2B5EF4-FFF2-40B4-BE49-F238E27FC236}">
                  <a16:creationId xmlns:a16="http://schemas.microsoft.com/office/drawing/2014/main" id="{5C2B8C2F-635A-4CD5-BFFF-43389013B38F}"/>
                </a:ext>
              </a:extLst>
            </p:cNvPr>
            <p:cNvSpPr>
              <a:spLocks noChangeShapeType="1"/>
            </p:cNvSpPr>
            <p:nvPr/>
          </p:nvSpPr>
          <p:spPr bwMode="auto">
            <a:xfrm>
              <a:off x="567" y="125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90" name="Line 82">
              <a:extLst>
                <a:ext uri="{FF2B5EF4-FFF2-40B4-BE49-F238E27FC236}">
                  <a16:creationId xmlns:a16="http://schemas.microsoft.com/office/drawing/2014/main" id="{46E340F1-EBB5-456C-A3DA-5CB9CFD7F8D3}"/>
                </a:ext>
              </a:extLst>
            </p:cNvPr>
            <p:cNvSpPr>
              <a:spLocks noChangeShapeType="1"/>
            </p:cNvSpPr>
            <p:nvPr/>
          </p:nvSpPr>
          <p:spPr bwMode="auto">
            <a:xfrm>
              <a:off x="567" y="165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91" name="Line 83">
              <a:extLst>
                <a:ext uri="{FF2B5EF4-FFF2-40B4-BE49-F238E27FC236}">
                  <a16:creationId xmlns:a16="http://schemas.microsoft.com/office/drawing/2014/main" id="{C0B4C4C3-54FB-437E-A0C0-376F0F4C2BEC}"/>
                </a:ext>
              </a:extLst>
            </p:cNvPr>
            <p:cNvSpPr>
              <a:spLocks noChangeShapeType="1"/>
            </p:cNvSpPr>
            <p:nvPr/>
          </p:nvSpPr>
          <p:spPr bwMode="auto">
            <a:xfrm>
              <a:off x="567" y="206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92" name="Line 84">
              <a:extLst>
                <a:ext uri="{FF2B5EF4-FFF2-40B4-BE49-F238E27FC236}">
                  <a16:creationId xmlns:a16="http://schemas.microsoft.com/office/drawing/2014/main" id="{E57F2693-D4C2-42B6-BA18-265F95747C06}"/>
                </a:ext>
              </a:extLst>
            </p:cNvPr>
            <p:cNvSpPr>
              <a:spLocks noChangeShapeType="1"/>
            </p:cNvSpPr>
            <p:nvPr/>
          </p:nvSpPr>
          <p:spPr bwMode="auto">
            <a:xfrm>
              <a:off x="567" y="246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93" name="Line 85">
              <a:extLst>
                <a:ext uri="{FF2B5EF4-FFF2-40B4-BE49-F238E27FC236}">
                  <a16:creationId xmlns:a16="http://schemas.microsoft.com/office/drawing/2014/main" id="{02DEC6EE-DDF3-4E1A-8117-25F5A5C0ADAD}"/>
                </a:ext>
              </a:extLst>
            </p:cNvPr>
            <p:cNvSpPr>
              <a:spLocks noChangeShapeType="1"/>
            </p:cNvSpPr>
            <p:nvPr/>
          </p:nvSpPr>
          <p:spPr bwMode="auto">
            <a:xfrm>
              <a:off x="567" y="2869"/>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94" name="Line 86">
              <a:extLst>
                <a:ext uri="{FF2B5EF4-FFF2-40B4-BE49-F238E27FC236}">
                  <a16:creationId xmlns:a16="http://schemas.microsoft.com/office/drawing/2014/main" id="{3A3FB6CE-0F11-4C35-BCC2-E2968C8437BA}"/>
                </a:ext>
              </a:extLst>
            </p:cNvPr>
            <p:cNvSpPr>
              <a:spLocks noChangeShapeType="1"/>
            </p:cNvSpPr>
            <p:nvPr/>
          </p:nvSpPr>
          <p:spPr bwMode="auto">
            <a:xfrm>
              <a:off x="567" y="3448"/>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95" name="Line 87">
              <a:extLst>
                <a:ext uri="{FF2B5EF4-FFF2-40B4-BE49-F238E27FC236}">
                  <a16:creationId xmlns:a16="http://schemas.microsoft.com/office/drawing/2014/main" id="{162A86F7-4EB7-4617-ACA1-C12C57CA5A37}"/>
                </a:ext>
              </a:extLst>
            </p:cNvPr>
            <p:cNvSpPr>
              <a:spLocks noChangeShapeType="1"/>
            </p:cNvSpPr>
            <p:nvPr/>
          </p:nvSpPr>
          <p:spPr bwMode="auto">
            <a:xfrm>
              <a:off x="1436" y="125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96" name="Line 88">
              <a:extLst>
                <a:ext uri="{FF2B5EF4-FFF2-40B4-BE49-F238E27FC236}">
                  <a16:creationId xmlns:a16="http://schemas.microsoft.com/office/drawing/2014/main" id="{D0B96847-1CA2-433B-9DE8-1A723E828649}"/>
                </a:ext>
              </a:extLst>
            </p:cNvPr>
            <p:cNvSpPr>
              <a:spLocks noChangeShapeType="1"/>
            </p:cNvSpPr>
            <p:nvPr/>
          </p:nvSpPr>
          <p:spPr bwMode="auto">
            <a:xfrm>
              <a:off x="1436" y="165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97" name="Line 89">
              <a:extLst>
                <a:ext uri="{FF2B5EF4-FFF2-40B4-BE49-F238E27FC236}">
                  <a16:creationId xmlns:a16="http://schemas.microsoft.com/office/drawing/2014/main" id="{9BA2C0DA-CECD-40D9-8812-572DF1575A6E}"/>
                </a:ext>
              </a:extLst>
            </p:cNvPr>
            <p:cNvSpPr>
              <a:spLocks noChangeShapeType="1"/>
            </p:cNvSpPr>
            <p:nvPr/>
          </p:nvSpPr>
          <p:spPr bwMode="auto">
            <a:xfrm>
              <a:off x="1436" y="206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98" name="Line 90">
              <a:extLst>
                <a:ext uri="{FF2B5EF4-FFF2-40B4-BE49-F238E27FC236}">
                  <a16:creationId xmlns:a16="http://schemas.microsoft.com/office/drawing/2014/main" id="{EA62FF40-070A-4BBD-B053-150B405C5F6C}"/>
                </a:ext>
              </a:extLst>
            </p:cNvPr>
            <p:cNvSpPr>
              <a:spLocks noChangeShapeType="1"/>
            </p:cNvSpPr>
            <p:nvPr/>
          </p:nvSpPr>
          <p:spPr bwMode="auto">
            <a:xfrm>
              <a:off x="1436" y="246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499" name="Line 91">
              <a:extLst>
                <a:ext uri="{FF2B5EF4-FFF2-40B4-BE49-F238E27FC236}">
                  <a16:creationId xmlns:a16="http://schemas.microsoft.com/office/drawing/2014/main" id="{4E14D997-E05E-409D-8181-3037CF7A43C6}"/>
                </a:ext>
              </a:extLst>
            </p:cNvPr>
            <p:cNvSpPr>
              <a:spLocks noChangeShapeType="1"/>
            </p:cNvSpPr>
            <p:nvPr/>
          </p:nvSpPr>
          <p:spPr bwMode="auto">
            <a:xfrm>
              <a:off x="1436" y="2869"/>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00" name="Line 92">
              <a:extLst>
                <a:ext uri="{FF2B5EF4-FFF2-40B4-BE49-F238E27FC236}">
                  <a16:creationId xmlns:a16="http://schemas.microsoft.com/office/drawing/2014/main" id="{79328953-967E-4A26-A9ED-28747616E269}"/>
                </a:ext>
              </a:extLst>
            </p:cNvPr>
            <p:cNvSpPr>
              <a:spLocks noChangeShapeType="1"/>
            </p:cNvSpPr>
            <p:nvPr/>
          </p:nvSpPr>
          <p:spPr bwMode="auto">
            <a:xfrm>
              <a:off x="1436" y="3448"/>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01" name="Line 93">
              <a:extLst>
                <a:ext uri="{FF2B5EF4-FFF2-40B4-BE49-F238E27FC236}">
                  <a16:creationId xmlns:a16="http://schemas.microsoft.com/office/drawing/2014/main" id="{FEA37E8F-FCB5-45E6-81D0-C3EC36C720AE}"/>
                </a:ext>
              </a:extLst>
            </p:cNvPr>
            <p:cNvSpPr>
              <a:spLocks noChangeShapeType="1"/>
            </p:cNvSpPr>
            <p:nvPr/>
          </p:nvSpPr>
          <p:spPr bwMode="auto">
            <a:xfrm>
              <a:off x="2304" y="125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02" name="Line 94">
              <a:extLst>
                <a:ext uri="{FF2B5EF4-FFF2-40B4-BE49-F238E27FC236}">
                  <a16:creationId xmlns:a16="http://schemas.microsoft.com/office/drawing/2014/main" id="{4DBA6E5C-03D4-4BFC-A48D-544C5D302CED}"/>
                </a:ext>
              </a:extLst>
            </p:cNvPr>
            <p:cNvSpPr>
              <a:spLocks noChangeShapeType="1"/>
            </p:cNvSpPr>
            <p:nvPr/>
          </p:nvSpPr>
          <p:spPr bwMode="auto">
            <a:xfrm>
              <a:off x="2304" y="165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03" name="Line 95">
              <a:extLst>
                <a:ext uri="{FF2B5EF4-FFF2-40B4-BE49-F238E27FC236}">
                  <a16:creationId xmlns:a16="http://schemas.microsoft.com/office/drawing/2014/main" id="{ED2073E1-FD01-403A-80E4-82989F8630F8}"/>
                </a:ext>
              </a:extLst>
            </p:cNvPr>
            <p:cNvSpPr>
              <a:spLocks noChangeShapeType="1"/>
            </p:cNvSpPr>
            <p:nvPr/>
          </p:nvSpPr>
          <p:spPr bwMode="auto">
            <a:xfrm>
              <a:off x="2304" y="206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04" name="Line 96">
              <a:extLst>
                <a:ext uri="{FF2B5EF4-FFF2-40B4-BE49-F238E27FC236}">
                  <a16:creationId xmlns:a16="http://schemas.microsoft.com/office/drawing/2014/main" id="{2EBF52E9-FFAA-4197-9C49-8E05A072EA99}"/>
                </a:ext>
              </a:extLst>
            </p:cNvPr>
            <p:cNvSpPr>
              <a:spLocks noChangeShapeType="1"/>
            </p:cNvSpPr>
            <p:nvPr/>
          </p:nvSpPr>
          <p:spPr bwMode="auto">
            <a:xfrm>
              <a:off x="2304" y="246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05" name="Line 97">
              <a:extLst>
                <a:ext uri="{FF2B5EF4-FFF2-40B4-BE49-F238E27FC236}">
                  <a16:creationId xmlns:a16="http://schemas.microsoft.com/office/drawing/2014/main" id="{EEABCEDC-3136-4451-A33B-F5799710236C}"/>
                </a:ext>
              </a:extLst>
            </p:cNvPr>
            <p:cNvSpPr>
              <a:spLocks noChangeShapeType="1"/>
            </p:cNvSpPr>
            <p:nvPr/>
          </p:nvSpPr>
          <p:spPr bwMode="auto">
            <a:xfrm>
              <a:off x="2304" y="2869"/>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06" name="Line 98">
              <a:extLst>
                <a:ext uri="{FF2B5EF4-FFF2-40B4-BE49-F238E27FC236}">
                  <a16:creationId xmlns:a16="http://schemas.microsoft.com/office/drawing/2014/main" id="{D37E116E-0737-4603-A82A-0BD56EC0358B}"/>
                </a:ext>
              </a:extLst>
            </p:cNvPr>
            <p:cNvSpPr>
              <a:spLocks noChangeShapeType="1"/>
            </p:cNvSpPr>
            <p:nvPr/>
          </p:nvSpPr>
          <p:spPr bwMode="auto">
            <a:xfrm>
              <a:off x="2304" y="3448"/>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07" name="Line 99">
              <a:extLst>
                <a:ext uri="{FF2B5EF4-FFF2-40B4-BE49-F238E27FC236}">
                  <a16:creationId xmlns:a16="http://schemas.microsoft.com/office/drawing/2014/main" id="{B10D7052-2D1B-42B6-8F70-922EFEA7EE89}"/>
                </a:ext>
              </a:extLst>
            </p:cNvPr>
            <p:cNvSpPr>
              <a:spLocks noChangeShapeType="1"/>
            </p:cNvSpPr>
            <p:nvPr/>
          </p:nvSpPr>
          <p:spPr bwMode="auto">
            <a:xfrm>
              <a:off x="3173" y="125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08" name="Line 100">
              <a:extLst>
                <a:ext uri="{FF2B5EF4-FFF2-40B4-BE49-F238E27FC236}">
                  <a16:creationId xmlns:a16="http://schemas.microsoft.com/office/drawing/2014/main" id="{E183AD8E-642E-4B23-8E03-FF3D92D04180}"/>
                </a:ext>
              </a:extLst>
            </p:cNvPr>
            <p:cNvSpPr>
              <a:spLocks noChangeShapeType="1"/>
            </p:cNvSpPr>
            <p:nvPr/>
          </p:nvSpPr>
          <p:spPr bwMode="auto">
            <a:xfrm>
              <a:off x="3173" y="165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09" name="Line 101">
              <a:extLst>
                <a:ext uri="{FF2B5EF4-FFF2-40B4-BE49-F238E27FC236}">
                  <a16:creationId xmlns:a16="http://schemas.microsoft.com/office/drawing/2014/main" id="{7040AF57-7D73-4526-B88E-789E0B7EC7AD}"/>
                </a:ext>
              </a:extLst>
            </p:cNvPr>
            <p:cNvSpPr>
              <a:spLocks noChangeShapeType="1"/>
            </p:cNvSpPr>
            <p:nvPr/>
          </p:nvSpPr>
          <p:spPr bwMode="auto">
            <a:xfrm>
              <a:off x="3173" y="206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10" name="Line 102">
              <a:extLst>
                <a:ext uri="{FF2B5EF4-FFF2-40B4-BE49-F238E27FC236}">
                  <a16:creationId xmlns:a16="http://schemas.microsoft.com/office/drawing/2014/main" id="{2CCF3CD2-E252-4AAC-9946-ABEE1EC54BD7}"/>
                </a:ext>
              </a:extLst>
            </p:cNvPr>
            <p:cNvSpPr>
              <a:spLocks noChangeShapeType="1"/>
            </p:cNvSpPr>
            <p:nvPr/>
          </p:nvSpPr>
          <p:spPr bwMode="auto">
            <a:xfrm>
              <a:off x="3173" y="246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11" name="Line 103">
              <a:extLst>
                <a:ext uri="{FF2B5EF4-FFF2-40B4-BE49-F238E27FC236}">
                  <a16:creationId xmlns:a16="http://schemas.microsoft.com/office/drawing/2014/main" id="{B550D265-59E7-4CAF-8430-8BBB4F0A76B6}"/>
                </a:ext>
              </a:extLst>
            </p:cNvPr>
            <p:cNvSpPr>
              <a:spLocks noChangeShapeType="1"/>
            </p:cNvSpPr>
            <p:nvPr/>
          </p:nvSpPr>
          <p:spPr bwMode="auto">
            <a:xfrm>
              <a:off x="3173" y="2869"/>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12" name="Line 104">
              <a:extLst>
                <a:ext uri="{FF2B5EF4-FFF2-40B4-BE49-F238E27FC236}">
                  <a16:creationId xmlns:a16="http://schemas.microsoft.com/office/drawing/2014/main" id="{8FA0CB8D-8530-4534-B442-DF7E67C10998}"/>
                </a:ext>
              </a:extLst>
            </p:cNvPr>
            <p:cNvSpPr>
              <a:spLocks noChangeShapeType="1"/>
            </p:cNvSpPr>
            <p:nvPr/>
          </p:nvSpPr>
          <p:spPr bwMode="auto">
            <a:xfrm>
              <a:off x="3173" y="3448"/>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13" name="Line 105">
              <a:extLst>
                <a:ext uri="{FF2B5EF4-FFF2-40B4-BE49-F238E27FC236}">
                  <a16:creationId xmlns:a16="http://schemas.microsoft.com/office/drawing/2014/main" id="{BE161C51-D8CF-4B1C-BF75-BBB0CC441C5E}"/>
                </a:ext>
              </a:extLst>
            </p:cNvPr>
            <p:cNvSpPr>
              <a:spLocks noChangeShapeType="1"/>
            </p:cNvSpPr>
            <p:nvPr/>
          </p:nvSpPr>
          <p:spPr bwMode="auto">
            <a:xfrm>
              <a:off x="4043" y="125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14" name="Line 106">
              <a:extLst>
                <a:ext uri="{FF2B5EF4-FFF2-40B4-BE49-F238E27FC236}">
                  <a16:creationId xmlns:a16="http://schemas.microsoft.com/office/drawing/2014/main" id="{D2FBCAE8-F249-43AF-A06E-29A6EA65A27B}"/>
                </a:ext>
              </a:extLst>
            </p:cNvPr>
            <p:cNvSpPr>
              <a:spLocks noChangeShapeType="1"/>
            </p:cNvSpPr>
            <p:nvPr/>
          </p:nvSpPr>
          <p:spPr bwMode="auto">
            <a:xfrm>
              <a:off x="4043" y="165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15" name="Line 107">
              <a:extLst>
                <a:ext uri="{FF2B5EF4-FFF2-40B4-BE49-F238E27FC236}">
                  <a16:creationId xmlns:a16="http://schemas.microsoft.com/office/drawing/2014/main" id="{D7563061-0387-4967-A69A-679D180CBA0D}"/>
                </a:ext>
              </a:extLst>
            </p:cNvPr>
            <p:cNvSpPr>
              <a:spLocks noChangeShapeType="1"/>
            </p:cNvSpPr>
            <p:nvPr/>
          </p:nvSpPr>
          <p:spPr bwMode="auto">
            <a:xfrm>
              <a:off x="4043" y="206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16" name="Line 108">
              <a:extLst>
                <a:ext uri="{FF2B5EF4-FFF2-40B4-BE49-F238E27FC236}">
                  <a16:creationId xmlns:a16="http://schemas.microsoft.com/office/drawing/2014/main" id="{42CA88C9-8DFE-4C68-B1F8-5F4C8CC16349}"/>
                </a:ext>
              </a:extLst>
            </p:cNvPr>
            <p:cNvSpPr>
              <a:spLocks noChangeShapeType="1"/>
            </p:cNvSpPr>
            <p:nvPr/>
          </p:nvSpPr>
          <p:spPr bwMode="auto">
            <a:xfrm>
              <a:off x="4043" y="246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17" name="Line 109">
              <a:extLst>
                <a:ext uri="{FF2B5EF4-FFF2-40B4-BE49-F238E27FC236}">
                  <a16:creationId xmlns:a16="http://schemas.microsoft.com/office/drawing/2014/main" id="{21B64AC6-555C-495E-82E7-4D1CF312CA4B}"/>
                </a:ext>
              </a:extLst>
            </p:cNvPr>
            <p:cNvSpPr>
              <a:spLocks noChangeShapeType="1"/>
            </p:cNvSpPr>
            <p:nvPr/>
          </p:nvSpPr>
          <p:spPr bwMode="auto">
            <a:xfrm>
              <a:off x="4043" y="2869"/>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18" name="Line 110">
              <a:extLst>
                <a:ext uri="{FF2B5EF4-FFF2-40B4-BE49-F238E27FC236}">
                  <a16:creationId xmlns:a16="http://schemas.microsoft.com/office/drawing/2014/main" id="{25A68F02-B424-421A-8993-C4D8914C015F}"/>
                </a:ext>
              </a:extLst>
            </p:cNvPr>
            <p:cNvSpPr>
              <a:spLocks noChangeShapeType="1"/>
            </p:cNvSpPr>
            <p:nvPr/>
          </p:nvSpPr>
          <p:spPr bwMode="auto">
            <a:xfrm>
              <a:off x="4043" y="3448"/>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19" name="Line 111">
              <a:extLst>
                <a:ext uri="{FF2B5EF4-FFF2-40B4-BE49-F238E27FC236}">
                  <a16:creationId xmlns:a16="http://schemas.microsoft.com/office/drawing/2014/main" id="{7099721D-00D9-40F9-9F46-042BB81C4D27}"/>
                </a:ext>
              </a:extLst>
            </p:cNvPr>
            <p:cNvSpPr>
              <a:spLocks noChangeShapeType="1"/>
            </p:cNvSpPr>
            <p:nvPr/>
          </p:nvSpPr>
          <p:spPr bwMode="auto">
            <a:xfrm>
              <a:off x="4912" y="125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20" name="Line 112">
              <a:extLst>
                <a:ext uri="{FF2B5EF4-FFF2-40B4-BE49-F238E27FC236}">
                  <a16:creationId xmlns:a16="http://schemas.microsoft.com/office/drawing/2014/main" id="{D93A4983-F98D-4928-B966-B32BE6BBCDB7}"/>
                </a:ext>
              </a:extLst>
            </p:cNvPr>
            <p:cNvSpPr>
              <a:spLocks noChangeShapeType="1"/>
            </p:cNvSpPr>
            <p:nvPr/>
          </p:nvSpPr>
          <p:spPr bwMode="auto">
            <a:xfrm>
              <a:off x="4912" y="165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21" name="Line 113">
              <a:extLst>
                <a:ext uri="{FF2B5EF4-FFF2-40B4-BE49-F238E27FC236}">
                  <a16:creationId xmlns:a16="http://schemas.microsoft.com/office/drawing/2014/main" id="{C5CDD24D-DC74-4603-9252-C4FD8B48A82A}"/>
                </a:ext>
              </a:extLst>
            </p:cNvPr>
            <p:cNvSpPr>
              <a:spLocks noChangeShapeType="1"/>
            </p:cNvSpPr>
            <p:nvPr/>
          </p:nvSpPr>
          <p:spPr bwMode="auto">
            <a:xfrm>
              <a:off x="4912" y="206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22" name="Line 114">
              <a:extLst>
                <a:ext uri="{FF2B5EF4-FFF2-40B4-BE49-F238E27FC236}">
                  <a16:creationId xmlns:a16="http://schemas.microsoft.com/office/drawing/2014/main" id="{32BA62FD-E3E2-4DEB-BC8C-671B6578705B}"/>
                </a:ext>
              </a:extLst>
            </p:cNvPr>
            <p:cNvSpPr>
              <a:spLocks noChangeShapeType="1"/>
            </p:cNvSpPr>
            <p:nvPr/>
          </p:nvSpPr>
          <p:spPr bwMode="auto">
            <a:xfrm>
              <a:off x="4912" y="246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23" name="Line 115">
              <a:extLst>
                <a:ext uri="{FF2B5EF4-FFF2-40B4-BE49-F238E27FC236}">
                  <a16:creationId xmlns:a16="http://schemas.microsoft.com/office/drawing/2014/main" id="{870F048E-58F4-4C79-9ECF-D0209BA91A0E}"/>
                </a:ext>
              </a:extLst>
            </p:cNvPr>
            <p:cNvSpPr>
              <a:spLocks noChangeShapeType="1"/>
            </p:cNvSpPr>
            <p:nvPr/>
          </p:nvSpPr>
          <p:spPr bwMode="auto">
            <a:xfrm>
              <a:off x="4912" y="2869"/>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24" name="Line 116">
              <a:extLst>
                <a:ext uri="{FF2B5EF4-FFF2-40B4-BE49-F238E27FC236}">
                  <a16:creationId xmlns:a16="http://schemas.microsoft.com/office/drawing/2014/main" id="{AF9DDB80-E157-433E-8D00-F2ADA1B102D9}"/>
                </a:ext>
              </a:extLst>
            </p:cNvPr>
            <p:cNvSpPr>
              <a:spLocks noChangeShapeType="1"/>
            </p:cNvSpPr>
            <p:nvPr/>
          </p:nvSpPr>
          <p:spPr bwMode="auto">
            <a:xfrm>
              <a:off x="4912" y="3448"/>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25" name="Line 117">
              <a:extLst>
                <a:ext uri="{FF2B5EF4-FFF2-40B4-BE49-F238E27FC236}">
                  <a16:creationId xmlns:a16="http://schemas.microsoft.com/office/drawing/2014/main" id="{6FA8ED1E-CBFE-44D1-85C2-2458BEA972EA}"/>
                </a:ext>
              </a:extLst>
            </p:cNvPr>
            <p:cNvSpPr>
              <a:spLocks noChangeShapeType="1"/>
            </p:cNvSpPr>
            <p:nvPr/>
          </p:nvSpPr>
          <p:spPr bwMode="auto">
            <a:xfrm>
              <a:off x="5781" y="125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26" name="Line 118">
              <a:extLst>
                <a:ext uri="{FF2B5EF4-FFF2-40B4-BE49-F238E27FC236}">
                  <a16:creationId xmlns:a16="http://schemas.microsoft.com/office/drawing/2014/main" id="{BC56F685-11F4-4868-B696-C6287E3AF9F3}"/>
                </a:ext>
              </a:extLst>
            </p:cNvPr>
            <p:cNvSpPr>
              <a:spLocks noChangeShapeType="1"/>
            </p:cNvSpPr>
            <p:nvPr/>
          </p:nvSpPr>
          <p:spPr bwMode="auto">
            <a:xfrm>
              <a:off x="5781" y="165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27" name="Line 119">
              <a:extLst>
                <a:ext uri="{FF2B5EF4-FFF2-40B4-BE49-F238E27FC236}">
                  <a16:creationId xmlns:a16="http://schemas.microsoft.com/office/drawing/2014/main" id="{AB17FC48-F540-4781-992C-93D6854E1AD9}"/>
                </a:ext>
              </a:extLst>
            </p:cNvPr>
            <p:cNvSpPr>
              <a:spLocks noChangeShapeType="1"/>
            </p:cNvSpPr>
            <p:nvPr/>
          </p:nvSpPr>
          <p:spPr bwMode="auto">
            <a:xfrm>
              <a:off x="5781" y="2060"/>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28" name="Line 120">
              <a:extLst>
                <a:ext uri="{FF2B5EF4-FFF2-40B4-BE49-F238E27FC236}">
                  <a16:creationId xmlns:a16="http://schemas.microsoft.com/office/drawing/2014/main" id="{5633A1E1-8388-46ED-AC77-884756F6BC96}"/>
                </a:ext>
              </a:extLst>
            </p:cNvPr>
            <p:cNvSpPr>
              <a:spLocks noChangeShapeType="1"/>
            </p:cNvSpPr>
            <p:nvPr/>
          </p:nvSpPr>
          <p:spPr bwMode="auto">
            <a:xfrm>
              <a:off x="5781" y="2465"/>
              <a:ext cx="0" cy="403"/>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29" name="Line 121">
              <a:extLst>
                <a:ext uri="{FF2B5EF4-FFF2-40B4-BE49-F238E27FC236}">
                  <a16:creationId xmlns:a16="http://schemas.microsoft.com/office/drawing/2014/main" id="{F0D34E2C-D1A1-4F07-8742-6C546F6D44C3}"/>
                </a:ext>
              </a:extLst>
            </p:cNvPr>
            <p:cNvSpPr>
              <a:spLocks noChangeShapeType="1"/>
            </p:cNvSpPr>
            <p:nvPr/>
          </p:nvSpPr>
          <p:spPr bwMode="auto">
            <a:xfrm>
              <a:off x="5781" y="2869"/>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17530" name="Line 122">
              <a:extLst>
                <a:ext uri="{FF2B5EF4-FFF2-40B4-BE49-F238E27FC236}">
                  <a16:creationId xmlns:a16="http://schemas.microsoft.com/office/drawing/2014/main" id="{657312AF-5F5F-45A8-857B-A4418F6838E7}"/>
                </a:ext>
              </a:extLst>
            </p:cNvPr>
            <p:cNvSpPr>
              <a:spLocks noChangeShapeType="1"/>
            </p:cNvSpPr>
            <p:nvPr/>
          </p:nvSpPr>
          <p:spPr bwMode="auto">
            <a:xfrm>
              <a:off x="5781" y="3448"/>
              <a:ext cx="0" cy="576"/>
            </a:xfrm>
            <a:prstGeom prst="line">
              <a:avLst/>
            </a:prstGeom>
            <a:noFill/>
            <a:ln w="720" cap="sq">
              <a:solidFill>
                <a:srgbClr val="FFFFFF"/>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pic>
        <p:nvPicPr>
          <p:cNvPr id="2" name="Slide 11">
            <a:hlinkClick r:id="" action="ppaction://media"/>
            <a:extLst>
              <a:ext uri="{FF2B5EF4-FFF2-40B4-BE49-F238E27FC236}">
                <a16:creationId xmlns:a16="http://schemas.microsoft.com/office/drawing/2014/main" id="{7DC5BBDC-19C1-430B-853E-A711E7E0918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87016" y="197556"/>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18000"/>
    </mc:Choice>
    <mc:Fallback xmlns="">
      <p:transition advClick="0" advTm="1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8433" name="Rectangle 1">
            <a:extLst>
              <a:ext uri="{FF2B5EF4-FFF2-40B4-BE49-F238E27FC236}">
                <a16:creationId xmlns:a16="http://schemas.microsoft.com/office/drawing/2014/main" id="{FD6C187F-7A25-4AE8-9FA8-BFF674AA9A97}"/>
              </a:ext>
            </a:extLst>
          </p:cNvPr>
          <p:cNvSpPr>
            <a:spLocks noGrp="1" noChangeArrowheads="1"/>
          </p:cNvSpPr>
          <p:nvPr>
            <p:ph type="title" idx="4294967295"/>
          </p:nvPr>
        </p:nvSpPr>
        <p:spPr>
          <a:xfrm>
            <a:off x="720725" y="554038"/>
            <a:ext cx="8637588" cy="1258887"/>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solidFill>
                  <a:srgbClr val="280099"/>
                </a:solidFill>
              </a:rPr>
              <a:t>Insights </a:t>
            </a:r>
          </a:p>
        </p:txBody>
      </p:sp>
      <p:sp>
        <p:nvSpPr>
          <p:cNvPr id="18434" name="Rectangle 2">
            <a:extLst>
              <a:ext uri="{FF2B5EF4-FFF2-40B4-BE49-F238E27FC236}">
                <a16:creationId xmlns:a16="http://schemas.microsoft.com/office/drawing/2014/main" id="{D4E048FA-F687-4E78-8AA9-BDB44C464E4F}"/>
              </a:ext>
            </a:extLst>
          </p:cNvPr>
          <p:cNvSpPr>
            <a:spLocks noGrp="1" noChangeArrowheads="1"/>
          </p:cNvSpPr>
          <p:nvPr>
            <p:ph type="body" idx="4294967295"/>
          </p:nvPr>
        </p:nvSpPr>
        <p:spPr>
          <a:xfrm>
            <a:off x="900113" y="1984375"/>
            <a:ext cx="8277225" cy="4195763"/>
          </a:xfrm>
          <a:ln/>
        </p:spPr>
        <p:txBody>
          <a:bodyPr/>
          <a:lstStyle/>
          <a:p>
            <a:pPr indent="-338138">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The data showed that the power and year of the vehicle were the most important factors in determining the price.</a:t>
            </a:r>
          </a:p>
          <a:p>
            <a:pPr indent="-338138">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 We also saw that on all models most of the other factors such as seats or owner type were irrelevant. </a:t>
            </a:r>
          </a:p>
          <a:p>
            <a:pPr indent="-338138">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     </a:t>
            </a:r>
          </a:p>
          <a:p>
            <a:pPr indent="-338138">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      </a:t>
            </a:r>
          </a:p>
        </p:txBody>
      </p:sp>
      <p:pic>
        <p:nvPicPr>
          <p:cNvPr id="2" name="Slide 12">
            <a:hlinkClick r:id="" action="ppaction://media"/>
            <a:extLst>
              <a:ext uri="{FF2B5EF4-FFF2-40B4-BE49-F238E27FC236}">
                <a16:creationId xmlns:a16="http://schemas.microsoft.com/office/drawing/2014/main" id="{B5A44608-5EC4-4DFC-8454-5BBB0C7AD1C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91934" y="197556"/>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18000"/>
    </mc:Choice>
    <mc:Fallback xmlns="">
      <p:transition advClick="0" advTm="1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9457" name="Rectangle 1">
            <a:extLst>
              <a:ext uri="{FF2B5EF4-FFF2-40B4-BE49-F238E27FC236}">
                <a16:creationId xmlns:a16="http://schemas.microsoft.com/office/drawing/2014/main" id="{F5A21961-AE39-4EB6-B761-996DC027EBEA}"/>
              </a:ext>
            </a:extLst>
          </p:cNvPr>
          <p:cNvSpPr>
            <a:spLocks noGrp="1" noChangeArrowheads="1"/>
          </p:cNvSpPr>
          <p:nvPr>
            <p:ph type="title" idx="4294967295"/>
          </p:nvPr>
        </p:nvSpPr>
        <p:spPr>
          <a:xfrm>
            <a:off x="720725" y="554038"/>
            <a:ext cx="8637588" cy="1258887"/>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solidFill>
                  <a:srgbClr val="280099"/>
                </a:solidFill>
              </a:rPr>
              <a:t>Final Solution Design </a:t>
            </a:r>
          </a:p>
        </p:txBody>
      </p:sp>
      <p:sp>
        <p:nvSpPr>
          <p:cNvPr id="19458" name="Rectangle 2">
            <a:extLst>
              <a:ext uri="{FF2B5EF4-FFF2-40B4-BE49-F238E27FC236}">
                <a16:creationId xmlns:a16="http://schemas.microsoft.com/office/drawing/2014/main" id="{DB388BB1-F94A-4D8F-8A0D-854341A162B8}"/>
              </a:ext>
            </a:extLst>
          </p:cNvPr>
          <p:cNvSpPr>
            <a:spLocks noGrp="1" noChangeArrowheads="1"/>
          </p:cNvSpPr>
          <p:nvPr>
            <p:ph type="body" idx="4294967295"/>
          </p:nvPr>
        </p:nvSpPr>
        <p:spPr>
          <a:xfrm>
            <a:off x="900113" y="1984375"/>
            <a:ext cx="8277225" cy="4235450"/>
          </a:xfrm>
          <a:ln/>
        </p:spPr>
        <p:txBody>
          <a:bodyPr/>
          <a:lstStyle/>
          <a:p>
            <a:pPr indent="-338138">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1800" dirty="0">
                <a:latin typeface="Times New Roman" panose="02020603050405020304" pitchFamily="18" charset="0"/>
                <a:cs typeface="Lucida Sans Unicode" panose="020B0602030504020204" pitchFamily="34" charset="0"/>
              </a:rPr>
              <a:t> The Random forest regression model appears to be the best with the best R</a:t>
            </a:r>
            <a:r>
              <a:rPr lang="en-US" altLang="en-US" sz="1800" baseline="33000" dirty="0">
                <a:latin typeface="Times New Roman" panose="02020603050405020304" pitchFamily="18" charset="0"/>
                <a:cs typeface="Lucida Sans Unicode" panose="020B0602030504020204" pitchFamily="34" charset="0"/>
              </a:rPr>
              <a:t>2</a:t>
            </a:r>
            <a:r>
              <a:rPr lang="en-US" altLang="en-US" sz="1800" dirty="0">
                <a:latin typeface="Times New Roman" panose="02020603050405020304" pitchFamily="18" charset="0"/>
                <a:cs typeface="Lucida Sans Unicode" panose="020B0602030504020204" pitchFamily="34" charset="0"/>
              </a:rPr>
              <a:t> and lowest MSE.</a:t>
            </a:r>
          </a:p>
          <a:p>
            <a:pPr indent="-338138">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1800" dirty="0">
                <a:latin typeface="Times New Roman" panose="02020603050405020304" pitchFamily="18" charset="0"/>
                <a:cs typeface="Lucida Sans Unicode" panose="020B0602030504020204" pitchFamily="34" charset="0"/>
              </a:rPr>
              <a:t> The Decision tree is second closely followed by the linear regression and the tuned random forest.</a:t>
            </a:r>
          </a:p>
          <a:p>
            <a:pPr indent="-338138">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1800" dirty="0">
                <a:latin typeface="Times New Roman" panose="02020603050405020304" pitchFamily="18" charset="0"/>
                <a:cs typeface="Lucida Sans Unicode" panose="020B0602030504020204" pitchFamily="34" charset="0"/>
              </a:rPr>
              <a:t> The tuned decision tree appeared to have the worst performance.</a:t>
            </a:r>
          </a:p>
          <a:p>
            <a:pPr indent="-338138">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1800" dirty="0">
                <a:latin typeface="Times New Roman" panose="02020603050405020304" pitchFamily="18" charset="0"/>
                <a:cs typeface="Lucida Sans Unicode" panose="020B0602030504020204" pitchFamily="34" charset="0"/>
              </a:rPr>
              <a:t>  It might be possible to use more advanced tuning techniques that might make the tuned random forest perform better. Further cleaning or fine tuning of the data might also improve performance further.</a:t>
            </a:r>
          </a:p>
          <a:p>
            <a:pPr indent="-338138">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1800" dirty="0">
                <a:latin typeface="Times New Roman" panose="02020603050405020304" pitchFamily="18" charset="0"/>
                <a:cs typeface="Lucida Sans Unicode" panose="020B0602030504020204" pitchFamily="34" charset="0"/>
              </a:rPr>
              <a:t>   I propose adopting the untuned random forest as it had the best performance. It also had a relatively fast processing time compared to the tuned models which require more CPU time and power.</a:t>
            </a:r>
          </a:p>
          <a:p>
            <a:pPr indent="-338138">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1800" dirty="0">
                <a:latin typeface="Times New Roman" panose="02020603050405020304" pitchFamily="18" charset="0"/>
                <a:cs typeface="Lucida Sans Unicode" panose="020B0602030504020204" pitchFamily="34" charset="0"/>
              </a:rPr>
              <a:t> If the tuned model performance could be improved, it may be preferred but greater computing power would be required for regular use on new data.</a:t>
            </a:r>
          </a:p>
        </p:txBody>
      </p:sp>
      <p:pic>
        <p:nvPicPr>
          <p:cNvPr id="2" name="Slide 13">
            <a:hlinkClick r:id="" action="ppaction://media"/>
            <a:extLst>
              <a:ext uri="{FF2B5EF4-FFF2-40B4-BE49-F238E27FC236}">
                <a16:creationId xmlns:a16="http://schemas.microsoft.com/office/drawing/2014/main" id="{64F50E8F-FAF0-4CF4-93C0-5D9058EFB3B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5358" y="80992"/>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57000"/>
    </mc:Choice>
    <mc:Fallback xmlns="">
      <p:transition advClick="0" advTm="57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20481" name="Rectangle 1">
            <a:extLst>
              <a:ext uri="{FF2B5EF4-FFF2-40B4-BE49-F238E27FC236}">
                <a16:creationId xmlns:a16="http://schemas.microsoft.com/office/drawing/2014/main" id="{FE0A371B-2813-4BF5-84CD-01CD21DBB3C6}"/>
              </a:ext>
            </a:extLst>
          </p:cNvPr>
          <p:cNvSpPr>
            <a:spLocks noGrp="1" noChangeArrowheads="1"/>
          </p:cNvSpPr>
          <p:nvPr>
            <p:ph type="title" idx="4294967295"/>
          </p:nvPr>
        </p:nvSpPr>
        <p:spPr>
          <a:xfrm>
            <a:off x="720725" y="554038"/>
            <a:ext cx="8637588" cy="1258887"/>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solidFill>
                  <a:srgbClr val="280099"/>
                </a:solidFill>
              </a:rPr>
              <a:t>Implementation </a:t>
            </a:r>
          </a:p>
        </p:txBody>
      </p:sp>
      <p:sp>
        <p:nvSpPr>
          <p:cNvPr id="20482" name="Rectangle 2">
            <a:extLst>
              <a:ext uri="{FF2B5EF4-FFF2-40B4-BE49-F238E27FC236}">
                <a16:creationId xmlns:a16="http://schemas.microsoft.com/office/drawing/2014/main" id="{F82CA985-1262-452F-B06D-E5ED02AFAAEB}"/>
              </a:ext>
            </a:extLst>
          </p:cNvPr>
          <p:cNvSpPr>
            <a:spLocks noGrp="1" noChangeArrowheads="1"/>
          </p:cNvSpPr>
          <p:nvPr>
            <p:ph type="body" idx="4294967295"/>
          </p:nvPr>
        </p:nvSpPr>
        <p:spPr>
          <a:xfrm>
            <a:off x="900113" y="1984375"/>
            <a:ext cx="8277225" cy="4167188"/>
          </a:xfrm>
          <a:ln/>
        </p:spPr>
        <p:txBody>
          <a:bodyPr/>
          <a:lstStyle/>
          <a:p>
            <a:pPr indent="-339725">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800" dirty="0">
                <a:latin typeface="Times New Roman" panose="02020603050405020304" pitchFamily="18" charset="0"/>
                <a:cs typeface="Lucida Sans Unicode" panose="020B0602030504020204" pitchFamily="34" charset="0"/>
              </a:rPr>
              <a:t> To successfully implement this solution, I would streamline the preprocessing and missing value treatment so that new data can be more quickly entered into the model. I would save the created random forest model as a pickle file that could be accessible to different departments or groups as needed. I would include clear documentation so that others could understand it in its current state and make changes or improvements, as necessary.</a:t>
            </a:r>
          </a:p>
        </p:txBody>
      </p:sp>
      <p:pic>
        <p:nvPicPr>
          <p:cNvPr id="2" name="Slide 14">
            <a:hlinkClick r:id="" action="ppaction://media"/>
            <a:extLst>
              <a:ext uri="{FF2B5EF4-FFF2-40B4-BE49-F238E27FC236}">
                <a16:creationId xmlns:a16="http://schemas.microsoft.com/office/drawing/2014/main" id="{F6527B99-2896-4772-A4D3-6B709C56461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61880" y="197556"/>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29000"/>
    </mc:Choice>
    <mc:Fallback xmlns="">
      <p:transition advClick="0" advTm="2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21505" name="Rectangle 1">
            <a:extLst>
              <a:ext uri="{FF2B5EF4-FFF2-40B4-BE49-F238E27FC236}">
                <a16:creationId xmlns:a16="http://schemas.microsoft.com/office/drawing/2014/main" id="{84144691-9488-4BCD-B152-96DB1148D992}"/>
              </a:ext>
            </a:extLst>
          </p:cNvPr>
          <p:cNvSpPr>
            <a:spLocks noGrp="1" noChangeArrowheads="1"/>
          </p:cNvSpPr>
          <p:nvPr>
            <p:ph type="title" idx="4294967295"/>
          </p:nvPr>
        </p:nvSpPr>
        <p:spPr>
          <a:xfrm>
            <a:off x="720725" y="554038"/>
            <a:ext cx="8636000" cy="1257300"/>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solidFill>
                  <a:srgbClr val="280099"/>
                </a:solidFill>
              </a:rPr>
              <a:t>Further Analysis and Problem Solving  </a:t>
            </a:r>
          </a:p>
        </p:txBody>
      </p:sp>
      <p:sp>
        <p:nvSpPr>
          <p:cNvPr id="21506" name="Rectangle 2">
            <a:extLst>
              <a:ext uri="{FF2B5EF4-FFF2-40B4-BE49-F238E27FC236}">
                <a16:creationId xmlns:a16="http://schemas.microsoft.com/office/drawing/2014/main" id="{B976DE85-C713-47BF-A5CF-7E9DB4E07952}"/>
              </a:ext>
            </a:extLst>
          </p:cNvPr>
          <p:cNvSpPr>
            <a:spLocks noGrp="1" noChangeArrowheads="1"/>
          </p:cNvSpPr>
          <p:nvPr>
            <p:ph type="body" idx="4294967295"/>
          </p:nvPr>
        </p:nvSpPr>
        <p:spPr>
          <a:xfrm>
            <a:off x="900113" y="1984375"/>
            <a:ext cx="8275637" cy="4165600"/>
          </a:xfrm>
          <a:ln/>
        </p:spPr>
        <p:txBody>
          <a:bodyPr/>
          <a:lstStyle/>
          <a:p>
            <a:pPr indent="-339725">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a:latin typeface="Times New Roman" panose="02020603050405020304" pitchFamily="18" charset="0"/>
                <a:cs typeface="Lucida Sans Unicode" panose="020B0602030504020204" pitchFamily="34" charset="0"/>
              </a:rPr>
              <a:t>  </a:t>
            </a:r>
            <a:r>
              <a:rPr lang="en-US" altLang="en-US" sz="2200">
                <a:latin typeface="Times New Roman" panose="02020603050405020304" pitchFamily="18" charset="0"/>
                <a:cs typeface="Lucida Sans Unicode" panose="020B0602030504020204" pitchFamily="34" charset="0"/>
              </a:rPr>
              <a:t> As stated more advanced tuning techniques might allow the performance of the tuned random forest to warrant its adoption but this would most likely need to be accompanied by greater computing power.</a:t>
            </a:r>
          </a:p>
          <a:p>
            <a:pPr indent="-339725">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200">
                <a:latin typeface="Times New Roman" panose="02020603050405020304" pitchFamily="18" charset="0"/>
                <a:cs typeface="Lucida Sans Unicode" panose="020B0602030504020204" pitchFamily="34" charset="0"/>
              </a:rPr>
              <a:t>    To better model the price of used cars it may also be useful to analyze the consumers as well as the vehicles.</a:t>
            </a:r>
          </a:p>
          <a:p>
            <a:pPr indent="-339725">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200">
                <a:latin typeface="Times New Roman" panose="02020603050405020304" pitchFamily="18" charset="0"/>
                <a:cs typeface="Lucida Sans Unicode" panose="020B0602030504020204" pitchFamily="34" charset="0"/>
              </a:rPr>
              <a:t>    This could be done using surveys at point of sale or online afterward and could allow the model to include additional factors that may be affecting the price consumers are willing to pay for different used vehicles.</a:t>
            </a:r>
          </a:p>
        </p:txBody>
      </p:sp>
      <p:pic>
        <p:nvPicPr>
          <p:cNvPr id="2" name="Slide 15">
            <a:hlinkClick r:id="" action="ppaction://media"/>
            <a:extLst>
              <a:ext uri="{FF2B5EF4-FFF2-40B4-BE49-F238E27FC236}">
                <a16:creationId xmlns:a16="http://schemas.microsoft.com/office/drawing/2014/main" id="{2DE61C48-3392-44BE-A017-E61D0A0BAC0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5358" y="-602"/>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45000"/>
    </mc:Choice>
    <mc:Fallback xmlns="">
      <p:transition advClick="0" advTm="4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8193" name="Rectangle 1">
            <a:extLst>
              <a:ext uri="{FF2B5EF4-FFF2-40B4-BE49-F238E27FC236}">
                <a16:creationId xmlns:a16="http://schemas.microsoft.com/office/drawing/2014/main" id="{04F9FA93-50F0-48B6-8D49-6ABDFF03C4C7}"/>
              </a:ext>
            </a:extLst>
          </p:cNvPr>
          <p:cNvSpPr>
            <a:spLocks noGrp="1" noChangeArrowheads="1"/>
          </p:cNvSpPr>
          <p:nvPr>
            <p:ph type="title"/>
          </p:nvPr>
        </p:nvSpPr>
        <p:spPr>
          <a:xfrm>
            <a:off x="720725" y="554038"/>
            <a:ext cx="8639175" cy="1260475"/>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t>Problem Formulation</a:t>
            </a:r>
          </a:p>
        </p:txBody>
      </p:sp>
      <p:sp>
        <p:nvSpPr>
          <p:cNvPr id="8194" name="Rectangle 2">
            <a:extLst>
              <a:ext uri="{FF2B5EF4-FFF2-40B4-BE49-F238E27FC236}">
                <a16:creationId xmlns:a16="http://schemas.microsoft.com/office/drawing/2014/main" id="{8E75A0FF-63EA-417A-9A63-A38CC763AA69}"/>
              </a:ext>
            </a:extLst>
          </p:cNvPr>
          <p:cNvSpPr>
            <a:spLocks noGrp="1" noChangeArrowheads="1"/>
          </p:cNvSpPr>
          <p:nvPr>
            <p:ph type="body" idx="1"/>
          </p:nvPr>
        </p:nvSpPr>
        <p:spPr>
          <a:xfrm>
            <a:off x="900113" y="1984375"/>
            <a:ext cx="8278812" cy="4168775"/>
          </a:xfrm>
          <a:ln/>
        </p:spPr>
        <p:txBody>
          <a:bodyPr/>
          <a:lstStyle/>
          <a:p>
            <a:pPr indent="-338138">
              <a:buClrTx/>
              <a:buFontTx/>
              <a:buNone/>
              <a:tabLst>
                <a:tab pos="34290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pPr>
            <a:r>
              <a:rPr lang="en-US" altLang="en-US"/>
              <a:t>Given a set of known used car prices can we build a regression model which accurately predicts those prices using a combination of variables related to the car being sold.</a:t>
            </a:r>
          </a:p>
        </p:txBody>
      </p:sp>
      <p:pic>
        <p:nvPicPr>
          <p:cNvPr id="2" name="Slide 2">
            <a:hlinkClick r:id="" action="ppaction://media"/>
            <a:extLst>
              <a:ext uri="{FF2B5EF4-FFF2-40B4-BE49-F238E27FC236}">
                <a16:creationId xmlns:a16="http://schemas.microsoft.com/office/drawing/2014/main" id="{5C501D26-87BD-474E-B312-F1351BFF61F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5358" y="57680"/>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15000"/>
    </mc:Choice>
    <mc:Fallback xmlns="">
      <p:transition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9217" name="Rectangle 1">
            <a:extLst>
              <a:ext uri="{FF2B5EF4-FFF2-40B4-BE49-F238E27FC236}">
                <a16:creationId xmlns:a16="http://schemas.microsoft.com/office/drawing/2014/main" id="{FB8175A8-51A1-4308-AA4E-A104B6286C56}"/>
              </a:ext>
            </a:extLst>
          </p:cNvPr>
          <p:cNvSpPr>
            <a:spLocks noGrp="1" noChangeArrowheads="1"/>
          </p:cNvSpPr>
          <p:nvPr>
            <p:ph type="title"/>
          </p:nvPr>
        </p:nvSpPr>
        <p:spPr>
          <a:xfrm>
            <a:off x="720725" y="554038"/>
            <a:ext cx="8639175" cy="1260475"/>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t>The Data</a:t>
            </a:r>
          </a:p>
        </p:txBody>
      </p:sp>
      <p:sp>
        <p:nvSpPr>
          <p:cNvPr id="9218" name="Rectangle 2">
            <a:extLst>
              <a:ext uri="{FF2B5EF4-FFF2-40B4-BE49-F238E27FC236}">
                <a16:creationId xmlns:a16="http://schemas.microsoft.com/office/drawing/2014/main" id="{BFAAB132-0A64-45A8-B1DE-8B63100F30C5}"/>
              </a:ext>
            </a:extLst>
          </p:cNvPr>
          <p:cNvSpPr>
            <a:spLocks noGrp="1" noChangeArrowheads="1"/>
          </p:cNvSpPr>
          <p:nvPr>
            <p:ph type="body" idx="1"/>
          </p:nvPr>
        </p:nvSpPr>
        <p:spPr>
          <a:xfrm>
            <a:off x="900113" y="1984375"/>
            <a:ext cx="8278812" cy="4168775"/>
          </a:xfrm>
          <a:ln/>
        </p:spPr>
        <p:txBody>
          <a:bodyPr/>
          <a:lstStyle/>
          <a:p>
            <a:pPr marL="555625" indent="-555625">
              <a:buSzPct val="45000"/>
              <a:buFont typeface="Wingdings" panose="05000000000000000000" pitchFamily="2" charset="2"/>
              <a:buChar char=""/>
              <a:tabLst>
                <a:tab pos="555625"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pPr>
            <a:r>
              <a:rPr lang="en-US" altLang="en-US" sz="2400"/>
              <a:t>7253 different entries</a:t>
            </a:r>
          </a:p>
          <a:p>
            <a:pPr marL="555625" indent="-555625">
              <a:buSzPct val="45000"/>
              <a:buFont typeface="Wingdings" panose="05000000000000000000" pitchFamily="2" charset="2"/>
              <a:buChar char=""/>
              <a:tabLst>
                <a:tab pos="555625"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pPr>
            <a:r>
              <a:rPr lang="en-US" altLang="en-US" sz="2400"/>
              <a:t>Numerical data such as Mileage and Power </a:t>
            </a:r>
          </a:p>
          <a:p>
            <a:pPr marL="555625" indent="-555625">
              <a:buSzPct val="45000"/>
              <a:buFont typeface="Wingdings" panose="05000000000000000000" pitchFamily="2" charset="2"/>
              <a:buChar char=""/>
              <a:tabLst>
                <a:tab pos="555625"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pPr>
            <a:r>
              <a:rPr lang="en-US" altLang="en-US" sz="2400"/>
              <a:t>Categorical Data such as Location and FuelType</a:t>
            </a:r>
          </a:p>
          <a:p>
            <a:pPr marL="555625" indent="-555625">
              <a:buSzPct val="45000"/>
              <a:buFont typeface="Wingdings" panose="05000000000000000000" pitchFamily="2" charset="2"/>
              <a:buChar char=""/>
              <a:tabLst>
                <a:tab pos="555625"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pPr>
            <a:r>
              <a:rPr lang="en-US" altLang="en-US" sz="2400"/>
              <a:t>Variables such as price and KilometersDriven with high skew were log transformed</a:t>
            </a:r>
          </a:p>
          <a:p>
            <a:pPr marL="555625" indent="-555625">
              <a:buSzPct val="45000"/>
              <a:buFont typeface="Wingdings" panose="05000000000000000000" pitchFamily="2" charset="2"/>
              <a:buChar char=""/>
              <a:tabLst>
                <a:tab pos="555625"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pPr>
            <a:r>
              <a:rPr lang="en-US" altLang="en-US" sz="2400"/>
              <a:t>Most of the vehicles were from the 2000s, were manual and used either diesel or petrol </a:t>
            </a:r>
          </a:p>
        </p:txBody>
      </p:sp>
      <p:pic>
        <p:nvPicPr>
          <p:cNvPr id="2" name="Slide 3">
            <a:hlinkClick r:id="" action="ppaction://media"/>
            <a:extLst>
              <a:ext uri="{FF2B5EF4-FFF2-40B4-BE49-F238E27FC236}">
                <a16:creationId xmlns:a16="http://schemas.microsoft.com/office/drawing/2014/main" id="{F20E97FE-416F-4E5A-BE2F-ABD3465FAA2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56961" y="197556"/>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30000"/>
    </mc:Choice>
    <mc:Fallback xmlns="">
      <p:transition advClick="0" advTm="3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0241" name="Rectangle 1">
            <a:extLst>
              <a:ext uri="{FF2B5EF4-FFF2-40B4-BE49-F238E27FC236}">
                <a16:creationId xmlns:a16="http://schemas.microsoft.com/office/drawing/2014/main" id="{4340B364-CBA6-4681-91D1-954EF2284CDC}"/>
              </a:ext>
            </a:extLst>
          </p:cNvPr>
          <p:cNvSpPr>
            <a:spLocks noGrp="1" noChangeArrowheads="1"/>
          </p:cNvSpPr>
          <p:nvPr>
            <p:ph type="title"/>
          </p:nvPr>
        </p:nvSpPr>
        <p:spPr>
          <a:xfrm>
            <a:off x="720725" y="554038"/>
            <a:ext cx="8639175" cy="1260475"/>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t>EDA</a:t>
            </a:r>
          </a:p>
        </p:txBody>
      </p:sp>
      <p:sp>
        <p:nvSpPr>
          <p:cNvPr id="10242" name="Rectangle 2">
            <a:extLst>
              <a:ext uri="{FF2B5EF4-FFF2-40B4-BE49-F238E27FC236}">
                <a16:creationId xmlns:a16="http://schemas.microsoft.com/office/drawing/2014/main" id="{00D5CA57-75D2-4C11-BB01-4C929A0E0103}"/>
              </a:ext>
            </a:extLst>
          </p:cNvPr>
          <p:cNvSpPr>
            <a:spLocks noGrp="1" noChangeArrowheads="1"/>
          </p:cNvSpPr>
          <p:nvPr>
            <p:ph type="body" idx="1"/>
          </p:nvPr>
        </p:nvSpPr>
        <p:spPr>
          <a:xfrm>
            <a:off x="900113" y="1984375"/>
            <a:ext cx="8278812" cy="4168775"/>
          </a:xfrm>
          <a:ln/>
        </p:spPr>
        <p:txBody>
          <a:bodyPr/>
          <a:lstStyle/>
          <a:p>
            <a:pPr marL="555625" indent="-555625">
              <a:buSzPct val="45000"/>
              <a:buFont typeface="Wingdings" panose="05000000000000000000" pitchFamily="2" charset="2"/>
              <a:buChar char=""/>
              <a:tabLst>
                <a:tab pos="555625"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pPr>
            <a:r>
              <a:rPr lang="en-US" altLang="en-US"/>
              <a:t>Univariate and bivariate Analysis was performed using the python plotting libraries </a:t>
            </a:r>
          </a:p>
          <a:p>
            <a:pPr marL="555625" indent="-555625">
              <a:buSzPct val="45000"/>
              <a:buFont typeface="Wingdings" panose="05000000000000000000" pitchFamily="2" charset="2"/>
              <a:buChar char=""/>
              <a:tabLst>
                <a:tab pos="555625"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pPr>
            <a:r>
              <a:rPr lang="en-US" altLang="en-US"/>
              <a:t>Most relationships found were expected such as that newer cars cost more or power is inversely related to mileage</a:t>
            </a:r>
          </a:p>
          <a:p>
            <a:pPr marL="555625" indent="-555625">
              <a:buSzPct val="45000"/>
              <a:buFont typeface="Wingdings" panose="05000000000000000000" pitchFamily="2" charset="2"/>
              <a:buChar char=""/>
              <a:tabLst>
                <a:tab pos="555625" algn="l"/>
                <a:tab pos="668338" algn="l"/>
                <a:tab pos="1125538" algn="l"/>
                <a:tab pos="1582738" algn="l"/>
                <a:tab pos="2039938" algn="l"/>
                <a:tab pos="2497138" algn="l"/>
                <a:tab pos="2954338" algn="l"/>
                <a:tab pos="3411538" algn="l"/>
                <a:tab pos="3868738" algn="l"/>
                <a:tab pos="4325938" algn="l"/>
                <a:tab pos="4783138" algn="l"/>
                <a:tab pos="5240338" algn="l"/>
                <a:tab pos="5697538" algn="l"/>
                <a:tab pos="6154738" algn="l"/>
                <a:tab pos="6611938" algn="l"/>
                <a:tab pos="7069138" algn="l"/>
                <a:tab pos="7526338" algn="l"/>
                <a:tab pos="7983538" algn="l"/>
                <a:tab pos="8440738" algn="l"/>
                <a:tab pos="8897938" algn="l"/>
                <a:tab pos="9355138" algn="l"/>
              </a:tabLst>
            </a:pPr>
            <a:r>
              <a:rPr lang="en-US" altLang="en-US"/>
              <a:t>Data was also treated for missing values using imputation of the median</a:t>
            </a:r>
          </a:p>
        </p:txBody>
      </p:sp>
      <p:pic>
        <p:nvPicPr>
          <p:cNvPr id="2" name="Slide 4">
            <a:hlinkClick r:id="" action="ppaction://media"/>
            <a:extLst>
              <a:ext uri="{FF2B5EF4-FFF2-40B4-BE49-F238E27FC236}">
                <a16:creationId xmlns:a16="http://schemas.microsoft.com/office/drawing/2014/main" id="{DED13BB4-5FB0-4193-B8B2-E3697454BA1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6798" y="197556"/>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24000"/>
    </mc:Choice>
    <mc:Fallback xmlns="">
      <p:transition advClick="0" advTm="2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1265" name="Rectangle 1">
            <a:extLst>
              <a:ext uri="{FF2B5EF4-FFF2-40B4-BE49-F238E27FC236}">
                <a16:creationId xmlns:a16="http://schemas.microsoft.com/office/drawing/2014/main" id="{3B766605-4217-43A7-8AFB-6DD954DABCFD}"/>
              </a:ext>
            </a:extLst>
          </p:cNvPr>
          <p:cNvSpPr>
            <a:spLocks noGrp="1" noChangeArrowheads="1"/>
          </p:cNvSpPr>
          <p:nvPr>
            <p:ph type="title" idx="4294967295"/>
          </p:nvPr>
        </p:nvSpPr>
        <p:spPr>
          <a:xfrm>
            <a:off x="720725" y="554038"/>
            <a:ext cx="8640763" cy="1262062"/>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solidFill>
                  <a:srgbClr val="280099"/>
                </a:solidFill>
              </a:rPr>
              <a:t>Regression Project</a:t>
            </a:r>
            <a:br>
              <a:rPr lang="en-US" altLang="en-US">
                <a:solidFill>
                  <a:srgbClr val="280099"/>
                </a:solidFill>
              </a:rPr>
            </a:br>
            <a:r>
              <a:rPr lang="en-US" altLang="en-US">
                <a:solidFill>
                  <a:srgbClr val="280099"/>
                </a:solidFill>
              </a:rPr>
              <a:t>Model Building </a:t>
            </a:r>
          </a:p>
        </p:txBody>
      </p:sp>
      <p:sp>
        <p:nvSpPr>
          <p:cNvPr id="11266" name="Rectangle 2">
            <a:extLst>
              <a:ext uri="{FF2B5EF4-FFF2-40B4-BE49-F238E27FC236}">
                <a16:creationId xmlns:a16="http://schemas.microsoft.com/office/drawing/2014/main" id="{DC239A8E-DC08-4A8C-8032-A3E1BB06D34D}"/>
              </a:ext>
            </a:extLst>
          </p:cNvPr>
          <p:cNvSpPr>
            <a:spLocks noGrp="1" noChangeArrowheads="1"/>
          </p:cNvSpPr>
          <p:nvPr>
            <p:ph type="body" idx="4294967295"/>
          </p:nvPr>
        </p:nvSpPr>
        <p:spPr>
          <a:xfrm>
            <a:off x="900113" y="1984375"/>
            <a:ext cx="8280400" cy="4170363"/>
          </a:xfrm>
          <a:ln/>
        </p:spPr>
        <p:txBody>
          <a:bodyPr/>
          <a:lstStyle/>
          <a:p>
            <a:pPr indent="-336550">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Now that most of the data cleaning and preprocessing is complete, we move to the model building phase.</a:t>
            </a:r>
          </a:p>
          <a:p>
            <a:pPr indent="-336550">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endParaRPr lang="en-US" altLang="en-US" sz="2400" dirty="0">
              <a:latin typeface="Times New Roman" panose="02020603050405020304" pitchFamily="18" charset="0"/>
              <a:cs typeface="Lucida Sans Unicode" panose="020B0602030504020204" pitchFamily="34" charset="0"/>
            </a:endParaRPr>
          </a:p>
          <a:p>
            <a:pPr indent="-336550">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 In this phase we will build several models and compare them to find the one with the most explanatory power.</a:t>
            </a:r>
          </a:p>
        </p:txBody>
      </p:sp>
      <p:pic>
        <p:nvPicPr>
          <p:cNvPr id="2" name="Slide 5">
            <a:hlinkClick r:id="" action="ppaction://media"/>
            <a:extLst>
              <a:ext uri="{FF2B5EF4-FFF2-40B4-BE49-F238E27FC236}">
                <a16:creationId xmlns:a16="http://schemas.microsoft.com/office/drawing/2014/main" id="{AAE4D4FC-E57C-4121-85D8-A24F98378FD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1825" y="197556"/>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Tm="17000"/>
    </mc:Choice>
    <mc:Fallback xmlns="">
      <p:transition advTm="17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2289" name="Rectangle 1">
            <a:extLst>
              <a:ext uri="{FF2B5EF4-FFF2-40B4-BE49-F238E27FC236}">
                <a16:creationId xmlns:a16="http://schemas.microsoft.com/office/drawing/2014/main" id="{FC1A6682-10B6-49A6-8C49-7E1A69B98F95}"/>
              </a:ext>
            </a:extLst>
          </p:cNvPr>
          <p:cNvSpPr>
            <a:spLocks noGrp="1" noChangeArrowheads="1"/>
          </p:cNvSpPr>
          <p:nvPr>
            <p:ph type="title" idx="4294967295"/>
          </p:nvPr>
        </p:nvSpPr>
        <p:spPr>
          <a:xfrm>
            <a:off x="720725" y="554038"/>
            <a:ext cx="8639175" cy="1260475"/>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solidFill>
                  <a:srgbClr val="280099"/>
                </a:solidFill>
              </a:rPr>
              <a:t>First Steps </a:t>
            </a:r>
          </a:p>
        </p:txBody>
      </p:sp>
      <p:sp>
        <p:nvSpPr>
          <p:cNvPr id="12290" name="Rectangle 2">
            <a:extLst>
              <a:ext uri="{FF2B5EF4-FFF2-40B4-BE49-F238E27FC236}">
                <a16:creationId xmlns:a16="http://schemas.microsoft.com/office/drawing/2014/main" id="{30770572-2E4C-4E7E-B55D-B851621CD881}"/>
              </a:ext>
            </a:extLst>
          </p:cNvPr>
          <p:cNvSpPr>
            <a:spLocks noGrp="1" noChangeArrowheads="1"/>
          </p:cNvSpPr>
          <p:nvPr>
            <p:ph type="body" idx="4294967295"/>
          </p:nvPr>
        </p:nvSpPr>
        <p:spPr>
          <a:xfrm>
            <a:off x="900113" y="1984375"/>
            <a:ext cx="8278812" cy="4168775"/>
          </a:xfrm>
          <a:ln/>
        </p:spPr>
        <p:txBody>
          <a:bodyPr/>
          <a:lstStyle/>
          <a:p>
            <a:pPr marL="554038" indent="-55403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Before building the models, we split the data into training and test data using a 70/30 split</a:t>
            </a:r>
          </a:p>
          <a:p>
            <a:pPr marL="554038" indent="-55403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We then create dummy variables for each of the four categorical variables </a:t>
            </a:r>
          </a:p>
        </p:txBody>
      </p:sp>
      <p:pic>
        <p:nvPicPr>
          <p:cNvPr id="2" name="Slide 6">
            <a:hlinkClick r:id="" action="ppaction://media"/>
            <a:extLst>
              <a:ext uri="{FF2B5EF4-FFF2-40B4-BE49-F238E27FC236}">
                <a16:creationId xmlns:a16="http://schemas.microsoft.com/office/drawing/2014/main" id="{7EB8D13F-C4E7-40D7-A3E4-431C43DEDA6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36744" y="302463"/>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15000"/>
    </mc:Choice>
    <mc:Fallback xmlns="">
      <p:transition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3313" name="Rectangle 1">
            <a:extLst>
              <a:ext uri="{FF2B5EF4-FFF2-40B4-BE49-F238E27FC236}">
                <a16:creationId xmlns:a16="http://schemas.microsoft.com/office/drawing/2014/main" id="{57AD4F49-9C20-4352-8DE1-FCC8717BE710}"/>
              </a:ext>
            </a:extLst>
          </p:cNvPr>
          <p:cNvSpPr>
            <a:spLocks noGrp="1" noChangeArrowheads="1"/>
          </p:cNvSpPr>
          <p:nvPr>
            <p:ph type="title" idx="4294967295"/>
          </p:nvPr>
        </p:nvSpPr>
        <p:spPr>
          <a:xfrm>
            <a:off x="720725" y="554038"/>
            <a:ext cx="8639175" cy="1260475"/>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solidFill>
                  <a:srgbClr val="280099"/>
                </a:solidFill>
              </a:rPr>
              <a:t>Models</a:t>
            </a:r>
          </a:p>
        </p:txBody>
      </p:sp>
      <p:sp>
        <p:nvSpPr>
          <p:cNvPr id="13314" name="Rectangle 2">
            <a:extLst>
              <a:ext uri="{FF2B5EF4-FFF2-40B4-BE49-F238E27FC236}">
                <a16:creationId xmlns:a16="http://schemas.microsoft.com/office/drawing/2014/main" id="{6B405E7F-3C7D-4994-8E2C-BE558DD24655}"/>
              </a:ext>
            </a:extLst>
          </p:cNvPr>
          <p:cNvSpPr>
            <a:spLocks noGrp="1" noChangeArrowheads="1"/>
          </p:cNvSpPr>
          <p:nvPr>
            <p:ph type="body" idx="4294967295"/>
          </p:nvPr>
        </p:nvSpPr>
        <p:spPr>
          <a:xfrm>
            <a:off x="900113" y="1984375"/>
            <a:ext cx="8278812" cy="4557713"/>
          </a:xfrm>
          <a:ln/>
        </p:spPr>
        <p:txBody>
          <a:bodyPr/>
          <a:lstStyle/>
          <a:p>
            <a:pPr indent="-336550">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a:latin typeface="Times New Roman" panose="02020603050405020304" pitchFamily="18" charset="0"/>
                <a:cs typeface="Lucida Sans Unicode" panose="020B0602030504020204" pitchFamily="34" charset="0"/>
              </a:rPr>
              <a:t>We will build and compare the following models each with increasing complexity:</a:t>
            </a:r>
          </a:p>
          <a:p>
            <a:pPr marL="554038" indent="-54768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a:latin typeface="Times New Roman" panose="02020603050405020304" pitchFamily="18" charset="0"/>
                <a:cs typeface="Lucida Sans Unicode" panose="020B0602030504020204" pitchFamily="34" charset="0"/>
              </a:rPr>
              <a:t>Linear Regression including Simple, OLS, &amp; Ridge method </a:t>
            </a:r>
          </a:p>
          <a:p>
            <a:pPr marL="554038" indent="-54768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a:latin typeface="Times New Roman" panose="02020603050405020304" pitchFamily="18" charset="0"/>
                <a:cs typeface="Lucida Sans Unicode" panose="020B0602030504020204" pitchFamily="34" charset="0"/>
              </a:rPr>
              <a:t>Decision Tree</a:t>
            </a:r>
          </a:p>
          <a:p>
            <a:pPr marL="554038" indent="-54768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a:latin typeface="Times New Roman" panose="02020603050405020304" pitchFamily="18" charset="0"/>
                <a:cs typeface="Lucida Sans Unicode" panose="020B0602030504020204" pitchFamily="34" charset="0"/>
              </a:rPr>
              <a:t>Random Forest </a:t>
            </a:r>
          </a:p>
          <a:p>
            <a:pPr marL="554038" indent="-54768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a:latin typeface="Times New Roman" panose="02020603050405020304" pitchFamily="18" charset="0"/>
                <a:cs typeface="Lucida Sans Unicode" panose="020B0602030504020204" pitchFamily="34" charset="0"/>
              </a:rPr>
              <a:t>Hyper parameter Tuned Decision Tree</a:t>
            </a:r>
          </a:p>
          <a:p>
            <a:pPr marL="554038" indent="-54768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a:latin typeface="Times New Roman" panose="02020603050405020304" pitchFamily="18" charset="0"/>
                <a:cs typeface="Lucida Sans Unicode" panose="020B0602030504020204" pitchFamily="34" charset="0"/>
              </a:rPr>
              <a:t>Hyper parameter Tuned Random Forest</a:t>
            </a:r>
          </a:p>
        </p:txBody>
      </p:sp>
      <p:pic>
        <p:nvPicPr>
          <p:cNvPr id="2" name="Slide 7">
            <a:hlinkClick r:id="" action="ppaction://media"/>
            <a:extLst>
              <a:ext uri="{FF2B5EF4-FFF2-40B4-BE49-F238E27FC236}">
                <a16:creationId xmlns:a16="http://schemas.microsoft.com/office/drawing/2014/main" id="{960D8261-A668-46AB-AEF6-67C06C1D96A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5358" y="197556"/>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24000"/>
    </mc:Choice>
    <mc:Fallback xmlns="">
      <p:transition advClick="0" advTm="2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4337" name="Rectangle 1">
            <a:extLst>
              <a:ext uri="{FF2B5EF4-FFF2-40B4-BE49-F238E27FC236}">
                <a16:creationId xmlns:a16="http://schemas.microsoft.com/office/drawing/2014/main" id="{E39443BB-B9C3-4C48-AF2E-FE6B956F2341}"/>
              </a:ext>
            </a:extLst>
          </p:cNvPr>
          <p:cNvSpPr>
            <a:spLocks noGrp="1" noChangeArrowheads="1"/>
          </p:cNvSpPr>
          <p:nvPr>
            <p:ph type="title" idx="4294967295"/>
          </p:nvPr>
        </p:nvSpPr>
        <p:spPr>
          <a:xfrm>
            <a:off x="720725" y="554038"/>
            <a:ext cx="8639175" cy="1260475"/>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solidFill>
                  <a:srgbClr val="280099"/>
                </a:solidFill>
              </a:rPr>
              <a:t>Hyper Tuning Explained </a:t>
            </a:r>
          </a:p>
        </p:txBody>
      </p:sp>
      <p:sp>
        <p:nvSpPr>
          <p:cNvPr id="14338" name="Rectangle 2">
            <a:extLst>
              <a:ext uri="{FF2B5EF4-FFF2-40B4-BE49-F238E27FC236}">
                <a16:creationId xmlns:a16="http://schemas.microsoft.com/office/drawing/2014/main" id="{C8775296-72B7-49B3-A91B-2F5DF96A66A0}"/>
              </a:ext>
            </a:extLst>
          </p:cNvPr>
          <p:cNvSpPr>
            <a:spLocks noGrp="1" noChangeArrowheads="1"/>
          </p:cNvSpPr>
          <p:nvPr>
            <p:ph type="body" idx="4294967295"/>
          </p:nvPr>
        </p:nvSpPr>
        <p:spPr>
          <a:xfrm>
            <a:off x="900113" y="1984375"/>
            <a:ext cx="8278812" cy="4468813"/>
          </a:xfrm>
          <a:ln/>
        </p:spPr>
        <p:txBody>
          <a:bodyPr/>
          <a:lstStyle/>
          <a:p>
            <a:pPr marL="554038" indent="-55403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For both decision trees and random forests there are many parameters which must be chosen such as max depth, minimum samples per leaf, criterion etc.</a:t>
            </a:r>
          </a:p>
          <a:p>
            <a:pPr marL="554038" indent="-55403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We create a grid of likely parameter values and carry out a search of all possible combinations.</a:t>
            </a:r>
          </a:p>
          <a:p>
            <a:pPr marL="554038" indent="-55403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We then fit our model to the data using the chosen best combination of parameters.</a:t>
            </a:r>
          </a:p>
        </p:txBody>
      </p:sp>
      <p:pic>
        <p:nvPicPr>
          <p:cNvPr id="2" name="Slide 8">
            <a:hlinkClick r:id="" action="ppaction://media"/>
            <a:extLst>
              <a:ext uri="{FF2B5EF4-FFF2-40B4-BE49-F238E27FC236}">
                <a16:creationId xmlns:a16="http://schemas.microsoft.com/office/drawing/2014/main" id="{51DDE621-3A0F-4FFC-8B36-EDA56D6633B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91934" y="80992"/>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27000"/>
    </mc:Choice>
    <mc:Fallback xmlns="">
      <p:transition advClick="0" advTm="27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5361" name="Rectangle 1">
            <a:extLst>
              <a:ext uri="{FF2B5EF4-FFF2-40B4-BE49-F238E27FC236}">
                <a16:creationId xmlns:a16="http://schemas.microsoft.com/office/drawing/2014/main" id="{29B2F0D5-F85D-474C-89DD-75E98D06E4B8}"/>
              </a:ext>
            </a:extLst>
          </p:cNvPr>
          <p:cNvSpPr>
            <a:spLocks noGrp="1" noChangeArrowheads="1"/>
          </p:cNvSpPr>
          <p:nvPr>
            <p:ph type="title" idx="4294967295"/>
          </p:nvPr>
        </p:nvSpPr>
        <p:spPr>
          <a:xfrm>
            <a:off x="720725" y="554038"/>
            <a:ext cx="8639175" cy="1260475"/>
          </a:xfrm>
          <a:ln/>
        </p:spPr>
        <p:txBody>
          <a:bodyPr/>
          <a:lstStyle/>
          <a:p>
            <a:pPr>
              <a:buClrTx/>
              <a:buFontTx/>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en-US">
                <a:solidFill>
                  <a:srgbClr val="280099"/>
                </a:solidFill>
              </a:rPr>
              <a:t>Metrics</a:t>
            </a:r>
          </a:p>
        </p:txBody>
      </p:sp>
      <p:sp>
        <p:nvSpPr>
          <p:cNvPr id="15362" name="Rectangle 2">
            <a:extLst>
              <a:ext uri="{FF2B5EF4-FFF2-40B4-BE49-F238E27FC236}">
                <a16:creationId xmlns:a16="http://schemas.microsoft.com/office/drawing/2014/main" id="{A3C1CE42-BC71-4163-BE31-17A90D6D2A0A}"/>
              </a:ext>
            </a:extLst>
          </p:cNvPr>
          <p:cNvSpPr>
            <a:spLocks noGrp="1" noChangeArrowheads="1"/>
          </p:cNvSpPr>
          <p:nvPr>
            <p:ph type="body" idx="4294967295"/>
          </p:nvPr>
        </p:nvSpPr>
        <p:spPr>
          <a:xfrm>
            <a:off x="900113" y="1984375"/>
            <a:ext cx="8278812" cy="4168775"/>
          </a:xfrm>
          <a:ln/>
        </p:spPr>
        <p:txBody>
          <a:bodyPr/>
          <a:lstStyle/>
          <a:p>
            <a:pPr indent="-336550">
              <a:lnSpc>
                <a:spcPct val="100000"/>
              </a:lnSpc>
              <a:spcAft>
                <a:spcPts val="1425"/>
              </a:spcAft>
              <a:buClrTx/>
              <a:buFontTx/>
              <a:buNone/>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For each of the models a custom-built python function is used to calculate four metrics</a:t>
            </a:r>
          </a:p>
          <a:p>
            <a:pPr marL="554038" indent="-54768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R</a:t>
            </a:r>
            <a:r>
              <a:rPr lang="en-US" altLang="en-US" sz="2400" baseline="33000" dirty="0">
                <a:latin typeface="Times New Roman" panose="02020603050405020304" pitchFamily="18" charset="0"/>
                <a:cs typeface="Lucida Sans Unicode" panose="020B0602030504020204" pitchFamily="34" charset="0"/>
              </a:rPr>
              <a:t>2</a:t>
            </a:r>
            <a:r>
              <a:rPr lang="en-US" altLang="en-US" sz="2400" dirty="0">
                <a:latin typeface="Times New Roman" panose="02020603050405020304" pitchFamily="18" charset="0"/>
                <a:cs typeface="Lucida Sans Unicode" panose="020B0602030504020204" pitchFamily="34" charset="0"/>
              </a:rPr>
              <a:t> of the model on the training data</a:t>
            </a:r>
          </a:p>
          <a:p>
            <a:pPr marL="554038" indent="-54768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R</a:t>
            </a:r>
            <a:r>
              <a:rPr lang="en-US" altLang="en-US" sz="2400" baseline="33000" dirty="0">
                <a:latin typeface="Times New Roman" panose="02020603050405020304" pitchFamily="18" charset="0"/>
                <a:cs typeface="Lucida Sans Unicode" panose="020B0602030504020204" pitchFamily="34" charset="0"/>
              </a:rPr>
              <a:t>2</a:t>
            </a:r>
            <a:r>
              <a:rPr lang="en-US" altLang="en-US" sz="2400" dirty="0">
                <a:latin typeface="Times New Roman" panose="02020603050405020304" pitchFamily="18" charset="0"/>
                <a:cs typeface="Lucida Sans Unicode" panose="020B0602030504020204" pitchFamily="34" charset="0"/>
              </a:rPr>
              <a:t> of the model on the test data</a:t>
            </a:r>
          </a:p>
          <a:p>
            <a:pPr marL="554038" indent="-54768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RMSE on the training data</a:t>
            </a:r>
          </a:p>
          <a:p>
            <a:pPr marL="554038" indent="-547688">
              <a:lnSpc>
                <a:spcPct val="100000"/>
              </a:lnSpc>
              <a:spcAft>
                <a:spcPts val="1425"/>
              </a:spcAft>
              <a:buSzPct val="45000"/>
              <a:buFont typeface="Wingdings" panose="05000000000000000000" pitchFamily="2" charset="2"/>
              <a:buChar char=""/>
              <a:tabLst>
                <a:tab pos="723900" algn="l"/>
                <a:tab pos="1447800" algn="l"/>
                <a:tab pos="2171700" algn="l"/>
                <a:tab pos="2895600" algn="l"/>
                <a:tab pos="3619500" algn="l"/>
                <a:tab pos="4343400" algn="l"/>
                <a:tab pos="5067300" algn="l"/>
                <a:tab pos="5791200" algn="l"/>
                <a:tab pos="6515100" algn="l"/>
                <a:tab pos="7239000" algn="l"/>
                <a:tab pos="7962900" algn="l"/>
              </a:tabLst>
            </a:pPr>
            <a:r>
              <a:rPr lang="en-US" altLang="en-US" sz="2400" dirty="0">
                <a:latin typeface="Times New Roman" panose="02020603050405020304" pitchFamily="18" charset="0"/>
                <a:cs typeface="Lucida Sans Unicode" panose="020B0602030504020204" pitchFamily="34" charset="0"/>
              </a:rPr>
              <a:t>RMSE on the test data</a:t>
            </a:r>
          </a:p>
        </p:txBody>
      </p:sp>
      <p:pic>
        <p:nvPicPr>
          <p:cNvPr id="2" name="Slide 9">
            <a:hlinkClick r:id="" action="ppaction://media"/>
            <a:extLst>
              <a:ext uri="{FF2B5EF4-FFF2-40B4-BE49-F238E27FC236}">
                <a16:creationId xmlns:a16="http://schemas.microsoft.com/office/drawing/2014/main" id="{B81208F7-1D48-4AF6-ACD3-63D5759193E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66798" y="255838"/>
            <a:ext cx="730250" cy="730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ea typeface="Microsoft YaHei" panose="020B0503020204020204" pitchFamily="34" charset="-122"/>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ea typeface="Microsoft YaHei" panose="020B0503020204020204" pitchFamily="34" charset="-122"/>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
        <a:cs typeface="Arial Unicode MS"/>
      </a:majorFont>
      <a:minorFont>
        <a:latin typeface="Arial"/>
        <a:ea typeface=""/>
        <a:cs typeface="Arial Unicode MS"/>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ea typeface="Microsoft YaHei" panose="020B0503020204020204" pitchFamily="34" charset="-122"/>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ea typeface="Microsoft YaHei" panose="020B0503020204020204" pitchFamily="34" charset="-122"/>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Times New Roman"/>
        <a:ea typeface=""/>
        <a:cs typeface="Arial Unicode MS"/>
      </a:majorFont>
      <a:minorFont>
        <a:latin typeface="Times New Roman"/>
        <a:ea typeface=""/>
        <a:cs typeface="Arial Unicode MS"/>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ea typeface="Microsoft YaHei" panose="020B0503020204020204" pitchFamily="34" charset="-122"/>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ea typeface="Microsoft YaHei" panose="020B0503020204020204" pitchFamily="34" charset="-122"/>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
        <a:cs typeface="Arial Unicode MS"/>
      </a:majorFont>
      <a:minorFont>
        <a:latin typeface="Arial"/>
        <a:ea typeface=""/>
        <a:cs typeface="Arial Unicode MS"/>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ea typeface="Microsoft YaHei" panose="020B0503020204020204" pitchFamily="34" charset="-122"/>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ea typeface="Microsoft YaHei" panose="020B0503020204020204" pitchFamily="34" charset="-122"/>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
        <a:cs typeface="Arial Unicode MS"/>
      </a:majorFont>
      <a:minorFont>
        <a:latin typeface="Arial"/>
        <a:ea typeface=""/>
        <a:cs typeface="Arial Unicode MS"/>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ea typeface="Microsoft YaHei" panose="020B0503020204020204" pitchFamily="34" charset="-122"/>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solidFill>
              <a:schemeClr val="bg1"/>
            </a:solidFill>
            <a:effectLst/>
            <a:latin typeface="Arial" panose="020B0604020202020204" pitchFamily="34" charset="0"/>
            <a:ea typeface="Microsoft YaHei" panose="020B0503020204020204" pitchFamily="34" charset="-122"/>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34489</TotalTime>
  <Words>1011</Words>
  <Application>Microsoft Office PowerPoint</Application>
  <PresentationFormat>Custom</PresentationFormat>
  <Paragraphs>121</Paragraphs>
  <Slides>15</Slides>
  <Notes>15</Notes>
  <HiddenSlides>0</HiddenSlides>
  <MMClips>0</MMClips>
  <ScaleCrop>false</ScaleCrop>
  <HeadingPairs>
    <vt:vector size="4" baseType="variant">
      <vt:variant>
        <vt:lpstr>Theme</vt:lpstr>
      </vt:variant>
      <vt:variant>
        <vt:i4>5</vt:i4>
      </vt:variant>
      <vt:variant>
        <vt:lpstr>Slide Titles</vt:lpstr>
      </vt:variant>
      <vt:variant>
        <vt:i4>15</vt:i4>
      </vt:variant>
    </vt:vector>
  </HeadingPairs>
  <TitlesOfParts>
    <vt:vector size="20" baseType="lpstr">
      <vt:lpstr>Office Theme</vt:lpstr>
      <vt:lpstr>Office Theme</vt:lpstr>
      <vt:lpstr>Office Theme</vt:lpstr>
      <vt:lpstr>Office Theme</vt:lpstr>
      <vt:lpstr>Office Theme</vt:lpstr>
      <vt:lpstr>Model of Used Vehicle Prices</vt:lpstr>
      <vt:lpstr>Problem Formulation</vt:lpstr>
      <vt:lpstr>The Data</vt:lpstr>
      <vt:lpstr>EDA</vt:lpstr>
      <vt:lpstr>Regression Project Model Building </vt:lpstr>
      <vt:lpstr>First Steps </vt:lpstr>
      <vt:lpstr>Models</vt:lpstr>
      <vt:lpstr>Hyper Tuning Explained </vt:lpstr>
      <vt:lpstr>Metrics</vt:lpstr>
      <vt:lpstr>Other Analysis </vt:lpstr>
      <vt:lpstr>Statistical Results </vt:lpstr>
      <vt:lpstr>Insights </vt:lpstr>
      <vt:lpstr>Final Solution Design </vt:lpstr>
      <vt:lpstr>Implementation </vt:lpstr>
      <vt:lpstr>Further Analysis and Problem Solving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 of Used Vehicle Prices</dc:title>
  <dc:creator>James Brady</dc:creator>
  <cp:lastModifiedBy>Brady, Kate</cp:lastModifiedBy>
  <cp:revision>76</cp:revision>
  <cp:lastPrinted>1601-01-01T00:00:00Z</cp:lastPrinted>
  <dcterms:created xsi:type="dcterms:W3CDTF">2021-10-09T14:49:50Z</dcterms:created>
  <dcterms:modified xsi:type="dcterms:W3CDTF">2021-10-31T17:40:22Z</dcterms:modified>
</cp:coreProperties>
</file>

<file path=docProps/thumbnail.jpeg>
</file>